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99" r:id="rId5"/>
    <p:sldId id="289" r:id="rId6"/>
    <p:sldId id="257" r:id="rId7"/>
    <p:sldId id="290" r:id="rId8"/>
    <p:sldId id="287" r:id="rId9"/>
    <p:sldId id="288" r:id="rId10"/>
    <p:sldId id="282" r:id="rId11"/>
    <p:sldId id="273" r:id="rId12"/>
    <p:sldId id="265" r:id="rId13"/>
    <p:sldId id="258" r:id="rId14"/>
    <p:sldId id="271" r:id="rId15"/>
    <p:sldId id="266" r:id="rId16"/>
    <p:sldId id="259" r:id="rId17"/>
    <p:sldId id="260" r:id="rId18"/>
    <p:sldId id="261" r:id="rId19"/>
    <p:sldId id="274" r:id="rId20"/>
    <p:sldId id="275" r:id="rId21"/>
    <p:sldId id="276" r:id="rId22"/>
    <p:sldId id="278" r:id="rId23"/>
    <p:sldId id="279" r:id="rId24"/>
    <p:sldId id="296" r:id="rId25"/>
    <p:sldId id="291" r:id="rId26"/>
    <p:sldId id="295" r:id="rId27"/>
    <p:sldId id="300" r:id="rId28"/>
    <p:sldId id="298" r:id="rId29"/>
    <p:sldId id="293" r:id="rId30"/>
    <p:sldId id="301" r:id="rId31"/>
    <p:sldId id="292" r:id="rId32"/>
    <p:sldId id="267"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15A5C"/>
    <a:srgbClr val="FCD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75" d="100"/>
          <a:sy n="75" d="100"/>
        </p:scale>
        <p:origin x="979"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2.591"/>
    </inkml:context>
    <inkml:brush xml:id="br0">
      <inkml:brushProperty name="width" value="0.05" units="cm"/>
      <inkml:brushProperty name="height" value="0.05" units="cm"/>
      <inkml:brushProperty name="color" value="#FFFFFF"/>
    </inkml:brush>
  </inkml:definitions>
  <inkml:trace contextRef="#ctx0" brushRef="#br0">474 0 24575,'-1'1'0,"0"1"0,0-1 0,0 1 0,0-1 0,0 0 0,0 0 0,0 0 0,0 1 0,-2 0 0,-1 2 0,-128 153 0,115-132 0,9-14 0,-1 1 0,-10 11 0,4-7 0,11-11 0,-1 0 0,0 0 0,0 0 0,0 0 0,0-1 0,-1 0 0,-12 7 0,4-5 0,0 1 0,1 0 0,-1 1 0,1 0 0,-22 20 0,14-2 0,2-2 0,8-11-273,1 0 0,0 0 0,1 1 0,-12 23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1.439"/>
    </inkml:context>
    <inkml:brush xml:id="br0">
      <inkml:brushProperty name="width" value="0.05" units="cm"/>
      <inkml:brushProperty name="height" value="0.05" units="cm"/>
      <inkml:brushProperty name="color" value="#FFFFFF"/>
    </inkml:brush>
  </inkml:definitions>
  <inkml:trace contextRef="#ctx0" brushRef="#br0">1 665 24575,'5'0'0,"0"0"0,0 0 0,0-1 0,0 1 0,0-1 0,0 0 0,0-1 0,-1 1 0,1-1 0,0 0 0,-1 0 0,8-5 0,2-2 0,-10 6 0,0 0 0,0 0 0,0 1 0,0-1 0,0 1 0,1 1 0,-1-1 0,8-2 0,-8 3 0,1 0 0,-1-1 0,0 0 0,0 0 0,0 0 0,0 0 0,5-4 0,-4 3 0,1-1 0,10-4 0,-8 5 0,-2-1 0,1 0 0,0 0 0,-1 0 0,9-8 0,13-8 0,-23 17 0,4-3 0,0 1 0,-1-1 0,0-1 0,0 1 0,11-12 0,2-1 0,-12 11 0,9-6 0,-10 8 0,0-1 0,-1 0 0,1 0 0,10-15 0,6-9 0,-13 16 0,0 1 0,13-27 0,-5 5 0,-8 16 0,13-35 0,-4-27 0,-17 67 0,-1 7-136,1 1-1,-1 0 1,1-1-1,0 1 1,0 1-1,1-1 1,0 0-1,0 1 0,10-10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7.457"/>
    </inkml:context>
    <inkml:brush xml:id="br0">
      <inkml:brushProperty name="width" value="0.05" units="cm"/>
      <inkml:brushProperty name="height" value="0.05" units="cm"/>
      <inkml:brushProperty name="color" value="#FFFFFF"/>
    </inkml:brush>
  </inkml:definitions>
  <inkml:trace contextRef="#ctx0" brushRef="#br0">728 0 24575,'-1'0'0,"1"0"0,-1 1 0,0-1 0,0 0 0,1 0 0,-1 1 0,0-1 0,1 0 0,-1 1 0,0-1 0,1 1 0,-1-1 0,1 1 0,-1-1 0,1 1 0,-1 0 0,1-1 0,-1 1 0,1-1 0,0 1 0,-1 1 0,-7 16 0,6-13 0,0 1 0,1 0 0,-1-1 0,0 12 0,-1 3 0,1-14 0,0 1 0,-1 0 0,-4 10 0,6-16 0,-2 5 0,1 1 0,-3 12 0,3-13 0,1 1 0,-1-1 0,-5 11 0,-20 25 0,9-16 0,15-21 0,0-1 0,-1 1 0,0-1 0,0 0 0,-5 3 0,-6 8 0,-1 7 0,14-18 0,-1-1 0,1 1 0,-1 0 0,-6 6 0,-42 26 0,24-15 0,16-13 0,-12 13 0,7-5 0,4-3 0,-17 13 0,-17 7 0,-8 4 0,45-32 0,5-2 0,0-1 0,0 1 0,0-1 0,0 0 0,0 0 0,-1-1 0,1 1 0,-1-1 0,1 0 0,-1 0 0,1-1 0,-10 1 0,10 0 0,-1-1 0,0 1 0,0 0 0,1 0 0,-8 3 0,7-2 0,0 0 0,0-1 0,-1 0 0,-5 1 0,6-2 0,0 1 0,0-1 0,0 1 0,0 0 0,-8 3 0,5-1 0,2 0 0,0-1 0,0 0 0,0 0 0,-1-1 0,1 1 0,0-1 0,-11 0 0,-2 1-1365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1.805"/>
    </inkml:context>
    <inkml:brush xml:id="br0">
      <inkml:brushProperty name="width" value="0.05" units="cm"/>
      <inkml:brushProperty name="height" value="0.05" units="cm"/>
      <inkml:brushProperty name="color" value="#FFFFFF"/>
    </inkml:brush>
  </inkml:definitions>
  <inkml:trace contextRef="#ctx0" brushRef="#br0">1 689 24575,'32'-1'0,"1"-1"0,64-11 0,-92 12 0,1-1 0,-1 1 0,0-1 0,0 0 0,0 0 0,-1 0 0,1-1 0,0 1 0,-1-1 0,0 0 0,1-1 0,-1 1 0,0-1 0,-1 0 0,1 0 0,4-6 0,0-1 0,1 1 0,10-10 0,11-14 0,-18 18 0,25-25 0,-30 34 0,0 1 0,1 1 0,0-1 0,-1 1 0,2 0 0,8-3 0,3-2 0,0 0 0,0-2 0,25-19 0,-25 19 0,-15 9 0,-1 1 0,0-1 0,1 0 0,-1 0 0,6-6 0,5-7 0,-10 11 0,1-1 0,-1 0 0,0-1 0,0 1 0,-1-1 0,5-9 0,19-40 0,-23 44 0,-3 8 0,0 0 0,0-1 0,-1 1 0,1-1 0,-1 1 0,1-8 0,-1 7 0,-1 0 0,2 1 0,-1-1 0,3-6 0,-2 6 0,-1 0 0,1 1 0,-1-1 0,1-6 0,0-4 0,1 1 0,5-16 0,-6 22 0,-1 4-105,0 0 0,1 0 0,-1 1 0,1-1 0,0 1 0,0-1 0,0 1 0,0 0 0,0-1 0,1 1 0,0 1 0,2-4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3.56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6.432"/>
    </inkml:context>
    <inkml:brush xml:id="br0">
      <inkml:brushProperty name="width" value="0.05" units="cm"/>
      <inkml:brushProperty name="height" value="0.05" units="cm"/>
      <inkml:brushProperty name="color" value="#FFFFFF"/>
    </inkml:brush>
  </inkml:definitions>
  <inkml:trace contextRef="#ctx0" brushRef="#br0">587 1326 24575,'-7'0'0,"0"1"0,0 0 0,0 0 0,1 1 0,-1 0 0,1 0 0,-8 3 0,-40 24 0,52-28 0,-28 18 0,0 1 0,1 1 0,1 2 0,1 1 0,1 1 0,-44 56 0,68-79 0,1 0 0,0 0 0,0-1 0,-1 1 0,1 0 0,-1-1 0,-2 2 0,4-3 0,0 0 0,0 0 0,0 0 0,0 0 0,0 0 0,0 0 0,0 0 0,-1 0 0,1 0 0,0-1 0,0 1 0,0 0 0,0 0 0,0 0 0,0 0 0,0 0 0,0 0 0,0 0 0,0 0 0,0-1 0,0 1 0,0 0 0,0 0 0,0 0 0,0 0 0,0 0 0,0 0 0,0 0 0,0-1 0,0 1 0,0 0 0,0 0 0,0 0 0,0 0 0,0 0 0,0 0 0,0 0 0,0 0 0,0 0 0,0-1 0,1 1 0,-1 0 0,0 0 0,0 0 0,0 0 0,0 0 0,3-8 0,53-92 0,-29 54 0,-7 11 0,40-51 0,-49 72 0,1 0 0,1 1 0,1 0 0,0 1 0,27-19 0,-174 108 0,92-51 0,-103 57 0,144-83 0,2-2 0,8-7 0,16-10 0,51-30 0,-45 31 0,-1-2 0,48-41 0,-74 53 0,-5 8 0,0 0 0,0 0 0,0-1 0,0 1 0,0 0 0,0 0 0,0 0 0,0 0 0,0-1 0,-1 1 0,1 0 0,0 0 0,0 0 0,0 0 0,0 0 0,0-1 0,0 1 0,0 0 0,0 0 0,-1 0 0,1 0 0,0 0 0,0 0 0,0 0 0,0 0 0,-1 0 0,1-1 0,0 1 0,0 0 0,-17-1 0,-4 4 0,-1 0 0,1 1 0,1 1 0,-32 12 0,-76 39 0,57-20 0,136-75 0,-35 19 0,34-15 0,-35 22 0,35-10 0,-47 18 0,0 1 0,0 1 0,28-3 0,-44 6 0,-1 0 0,1 0 0,-1 0 0,1-1 0,0 1 0,-1 0 0,1 0 0,-1 0 0,1 0 0,-1 0 0,1 0 0,-1 1 0,1-1 0,-1 0 0,1 0 0,-1 0 0,1 0 0,-1 1 0,1-1 0,-1 0 0,1 0 0,-1 1 0,1-1 0,-1 0 0,0 1 0,1 0 0,-1-1 0,0 1 0,-1 0 0,1 0 0,-1-1 0,1 1 0,-1 0 0,1-1 0,-1 1 0,1 0 0,-1-1 0,0 1 0,1-1 0,-1 1 0,0-1 0,1 1 0,-2 0 0,-45 27 0,-55 25 0,51-28 0,-66 33 0,112-56 0,4-3 0,7-7 0,15-10 0,10-6 0,36-23 0,-48 36 0,1 0 0,0 1 0,30-10 0,-47 20 0,14-6 0,-16 6 0,-1 0 0,1 0 0,-1 0 0,1 0 0,0-1 0,-1 1 0,1 0 0,0 0 0,-1 0 0,1 0 0,-1 0 0,1 1 0,0-1 0,-1 0 0,1 0 0,-1 0 0,1 0 0,0 1 0,-1-1 0,1 0 0,0 1 0,-1 0 0,0-1 0,0 1 0,-1 0 0,1-1 0,0 1 0,0 0 0,-1-1 0,1 1 0,0 0 0,-1-1 0,1 1 0,0-1 0,-1 1 0,1-1 0,-1 1 0,1-1 0,-1 1 0,1-1 0,-1 1 0,0-1 0,1 0 0,-2 1 0,1 0 0,-23 16 0,0-2 0,-39 19 0,24-14 0,-2 2 0,-105 52 0,128-66 0,12-8 0,5-4 0,7-5 0,7-7 0,1 1 0,0 0 0,19-15 0,52-34 0,-56 45 0,37-19 0,-50 31 0,0 0 0,0 1 0,1 0 0,22-4 0,-38 10 0,1-1 0,0 1 0,-1 0 0,1 0 0,-1 0 0,1 0 0,0 0 0,-1 0 0,1 0 0,-1 0 0,1 0 0,-1 1 0,4 0 0,-5-1 0,0 1 0,0-1 0,0 0 0,1 0 0,-1 0 0,0 1 0,0-1 0,0 0 0,0 0 0,1 1 0,-1-1 0,0 0 0,0 1 0,0-1 0,0 0 0,0 0 0,0 1 0,0-1 0,0 0 0,0 1 0,0-1 0,0 0 0,0 0 0,0 1 0,0 0 0,-7 12 0,-75 85 0,44-55 0,10-10 0,23-26 0,18-22 0,15-15 0,107-112 0,-114 123 0,1 0 0,1 1 0,0 2 0,45-24 0,-58 36 0,-12 7 0,-15 11 0,-286 256 0,206-178 0,82-78 0,148-142 0,-122 118 0,90-84 0,-84 80 0,0 1 0,1 0 0,1 1 0,24-10 0,-42 21 0,1 0 0,0 0 0,0 1 0,0-1 0,0 1 0,0-1 0,2 1 0,-3 0 0,-1 0 0,0 0 0,1 0 0,-1 0 0,0 0 0,1 0 0,-1 0 0,0 0 0,1 1 0,-1-1 0,0 0 0,1 0 0,-1 0 0,0 1 0,0-1 0,1 0 0,-1 0 0,0 1 0,0-1 0,0 0 0,1 0 0,-1 1 0,0-1 0,0 0 0,0 1 0,0-1 0,1 0 0,-1 1 0,0-1 0,0 0 0,0 1 0,0-1 0,0 0 0,0 1 0,0-1 0,0 0 0,0 1 0,0-1 0,0 0 0,0 1 0,0-1 0,-1 0 0,1 1 0,0-1 0,0 0 0,-1 1 0,-2 8 0,0 1 0,-1-2 0,-1 1 0,1 0 0,-1-1 0,-1 0 0,-6 8 0,6-8 0,-33 42 0,-2-2 0,-70 65 0,97-102 0,11-11 0,8-8 0,23-23 0,1 2 0,1 0 0,2 2 0,0 1 0,48-28 0,-100 64 0,-29 12 0,13-7 0,15-5 0,-51 20 0,71-30 0,-1 1 0,1-1 0,-1 1 0,1-1 0,-1 0 0,0 1 0,1-1 0,-1 0 0,1 0 0,-1 0 0,-2-1 0,4 1 0,-1 0 0,1-1 0,-1 1 0,1 0 0,0 0 0,-1-1 0,1 1 0,0 0 0,-1-1 0,1 1 0,0-1 0,-1 1 0,1 0 0,0-1 0,0 1 0,-1-1 0,1 1 0,0-1 0,0 1 0,0-1 0,0 1 0,0-1 0,0 1 0,0-1 0,0 1 0,0-1 0,0 1 0,0-1 0,0 1 0,0-1 0,0 1 0,0-1 0,0 1 0,0 0 0,1-1 0,-1 1 0,0-1 0,2-5 0,1 0 0,-1 1 0,7-10 0,2-7 0,-19 28 0,-111 129 0,190-214 0,57-62 0,-108 120 0,23-24 0,-37 38 0,0-1 0,-1 1 0,0-1 0,6-13 0,-9 15 0,-1-1 0,1 1 0,-1-1 0,-1 1 0,1-1 0,-1 1 0,0-1 0,-2-10 0,2 16 0,0 1 0,0 0 0,0-1 0,0 1 0,0 0 0,0 0 0,0 0 0,0 0 0,0 0 0,0-1 0,0 1 0,0 0 0,0 0 0,0 0 0,0 0 0,0 0 0,0 0 0,0-1 0,0 1 0,0 0 0,0 0 0,-1 0 0,1 0 0,0 0 0,0 0 0,0 0 0,0 0 0,0 0 0,0-1 0,0 1 0,-1 0 0,1 0 0,0 0 0,0 0 0,0 0 0,0 0 0,0 0 0,0 0 0,-1 0 0,1 0 0,-6 3 0,-7 10 0,13-13 0,-146 171 0,97-111 0,32-40 0,0 0 0,-17 26 0,34-44 0,5-4 0,10-4 0,-9 3 0,2 0 0,0 0 0,1 0 0,-1 1 0,1 0 0,9-1 0,-13 3 0,0 0 0,0 0 0,0 0 0,0 0 0,0 1 0,0 0 0,0 0 0,0 0 0,-1 0 0,7 4 0,-10-5 0,0 0 0,0 0 0,0 1 0,0-1 0,-1 1 0,1-1 0,0 1 0,0-1 0,-1 1 0,1-1 0,0 1 0,-1 0 0,1-1 0,0 1 0,-1 0 0,1-1 0,-1 1 0,1 0 0,-1 0 0,1 0 0,-1 0 0,0-1 0,0 1 0,1 0 0,-1 0 0,0 0 0,0 0 0,0 0 0,0 0 0,0 0 0,0 0 0,0 0 0,0-1 0,0 1 0,0 0 0,-1 0 0,1 0 0,0 0 0,0 0 0,-1 1 0,-1 0 0,1 0 0,-1 0 0,0 0 0,0 0 0,1 0 0,-1 0 0,-1 0 0,1 0 0,0-1 0,0 1 0,0-1 0,-5 2 0,-17 5 0,22-7 0,0-1 0,0 1 0,0-1 0,1 0 0,-1 0 0,0 0 0,0 0 0,0 0 0,0 0 0,1-1 0,-4 0 0,5 1 0,0 0 0,0 0 0,0-1 0,0 1 0,0 0 0,0 0 0,0-1 0,0 1 0,0 0 0,0 0 0,0-1 0,0 1 0,0 0 0,0 0 0,0-1 0,0 1 0,0 0 0,0 0 0,0 0 0,0-1 0,1 1 0,-1 0 0,0 0 0,0 0 0,0-1 0,0 1 0,1 0 0,-1 0 0,0 0 0,0 0 0,0-1 0,1 1 0,-1 0 0,0 0 0,0 0 0,1 0 0,8-7 0,0 1 0,1 0 0,-1 0 0,1 1 0,21-7 0,-26 11 0,-7 5 0,-8 4 0,-20 11 0,-48 22 0,76-40 0,-11 4 0,8-5 0,7-6 0,3-3 0,1 1 0,0-1 0,0 1 0,11-9 0,-1 0 0,-4 4 0,147-169 0,-126 139 0,-1-1 0,37-69 0,-66 107 0,2-1 0,-1-1 0,-1 0 0,1 0 0,-1 0 0,-1 0 0,1 0 0,0-9 0,-3 16 0,0 0 0,1 1 0,-1-1 0,0 0 0,0 1 0,0-1 0,0 0 0,-1 0 0,1 1 0,0-1 0,0 0 0,0 1 0,0-1 0,-1 0 0,1 1 0,0-1 0,-1 1 0,1-1 0,0 0 0,-1 1 0,1-1 0,-1 1 0,1-1 0,-1 1 0,0-1 0,-1 0 0,1 0 0,-1 1 0,0-1 0,0 1 0,0-1 0,1 1 0,-5 0 0,5-1 0,0 1 0,1 0 0,0 0 0,-1 0 0,1-1 0,0 1 0,-1 0 0,1-1 0,0 1 0,-1 0 0,1-1 0,0 1 0,0 0 0,-1-1 0,1 1 0,0 0 0,0-1 0,0 1 0,0-1 0,-1 1 0,1-1 0,0 1 0,0 0 0,0-1 0,0 1 0,0-1 0,0 1 0,0-1 0,0-15 0,1 13 0,-1-7 0,1 0 0,1 0 0,4-16 0,-45 141 0,38-110 0,-40 138 0,32-105 0,-7 72 0,16-96 0,1-11 0,2-8 0,6-21 0,5-31 0,-3 9 0,-5 30 0,-2-1 0,0 0 0,-1 0 0,-1 0 0,-1-20 0,-2 6 0,2-1 0,1 0 0,10-48 0,-10 76 0,0 1 0,0-1 0,4-8 0,-3 10 0,-2 1 0,1-1 0,0 0 0,-1 0 0,0 0 0,1 0 0,0-8 0,1-36 0,1-27 0,6-109 0,-9 179 0,3-81 0,3-31 0,0-17 0,-7 115 0,0 18-70,0 1 22,0-1 0,0 0 0,0 1 0,0-1 0,0 0 0,0 1 0,0-1 0,0 0 0,0 1 0,0-1 0,1 0 1,-1 1-1,0-1 0,0 0 0,0 1 0,1-1 0,-1 1 0,0-1 0,1 1 0,-1-1 0,1 0 0,-1 1 0,1 0 0,-1-1 0,1 1 0,0-2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4.508"/>
    </inkml:context>
    <inkml:brush xml:id="br0">
      <inkml:brushProperty name="width" value="0.05" units="cm"/>
      <inkml:brushProperty name="height" value="0.05" units="cm"/>
      <inkml:brushProperty name="color" value="#FFFFFF"/>
    </inkml:brush>
  </inkml:definitions>
  <inkml:trace contextRef="#ctx0" brushRef="#br0">454 0 24575,'-7'1'0,"0"0"0,1 0 0,-1 1 0,0 0 0,1 0 0,-1 1 0,1-1 0,0 1 0,0 1 0,-11 7 0,9-4 0,0 0 0,-7 9 0,0 1 0,-7 5 0,8-7 0,-19 15 0,27-24 0,0 0 0,0 0 0,1 0 0,-6 9 0,6-8 0,0 0 0,0-1 0,-1 1 0,-7 5 0,6-6 0,1 0 0,0 1 0,-7 9 0,-6 8 0,-23 24 0,23-21 0,14-19 0,-12 13 0,10-12-151,0 1-1,0-1 0,1 1 0,1 0 1,0 0-1,0 1 0,1 0 1,-4 13-1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6.463"/>
    </inkml:context>
    <inkml:brush xml:id="br0">
      <inkml:brushProperty name="width" value="0.05" units="cm"/>
      <inkml:brushProperty name="height" value="0.05" units="cm"/>
      <inkml:brushProperty name="color" value="#FFFFFF"/>
    </inkml:brush>
  </inkml:definitions>
  <inkml:trace contextRef="#ctx0" brushRef="#br0">575 1 24575,'-9'-1'0,"0"1"0,1 1 0,-1 0 0,1 0 0,-1 0 0,-15 6 0,18-5 0,0 0 0,0 1 0,1-1 0,-1 1 0,1 1 0,-1-1 0,1 1 0,0 0 0,-5 5 0,-4 6 0,0 0 0,-18 26 0,29-38 0,0 1 0,0-1 0,-1 1 0,1-1 0,-1 0 0,0-1 0,0 1 0,0-1 0,0 1 0,0-1 0,0 0 0,-1-1 0,-4 2 0,2-1 0,1 1 0,-1 0 0,1 0 0,-10 7 0,0 1 0,-1-1 0,1 0 0,-20 7 0,13-7 0,-22 15 0,33-18 0,0 1 0,0 0 0,1 1 0,1 0 0,-1 1 0,-12 15 0,20-21-151,0-1-1,0 1 0,0-1 0,0 1 1,-1-1-1,1 0 0,-1 0 1,-5 2-1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6:00:54.735"/>
    </inkml:context>
    <inkml:brush xml:id="br0">
      <inkml:brushProperty name="width" value="0.05" units="cm"/>
      <inkml:brushProperty name="height" value="0.05" units="cm"/>
      <inkml:brushProperty name="color" value="#FFFFFF"/>
    </inkml:brush>
  </inkml:definitions>
  <inkml:trace contextRef="#ctx0" brushRef="#br0">1 0 24575,'4'0'0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9.089"/>
    </inkml:context>
    <inkml:brush xml:id="br0">
      <inkml:brushProperty name="width" value="0.05" units="cm"/>
      <inkml:brushProperty name="height" value="0.05" units="cm"/>
      <inkml:brushProperty name="color" value="#FFFFFF"/>
    </inkml:brush>
  </inkml:definitions>
  <inkml:trace contextRef="#ctx0" brushRef="#br0">551 30 24575,'-10'0'0,"0"0"0,-1 2 0,1-1 0,0 1 0,0 1 0,0-1 0,0 2 0,-17 8 0,-38 21 0,-67 46 0,121-73 0,0 0 0,-17 5 0,19-8 0,1 1 0,-1 0 0,1 0 0,0 1 0,-12 8 0,13-7 0,-8 6 0,0 0 0,-25 16 0,32-24 0,0 1 0,1 0 0,0 0 0,0 1 0,-8 8 0,11-11 0,4-9 0,6-8 0,5-3 0,1 1 0,1-1 0,0 2 0,20-19 0,66-47 0,-81 67 0,1 1 0,1 0 0,0 2 0,37-15 0,-56 25 0,0 1 0,-1 0 0,1-1 0,0 1 0,-1 0 0,1 0 0,0-1 0,0 1 0,-1 0 0,1 0 0,0 0 0,0 0 0,-1 0 0,1 0 0,0 0 0,0 0 0,0 0 0,-1 0 0,1 1 0,0-1 0,-1 0 0,1 1 0,0-1 0,0 1 0,-1-1 0,1 1 0,-1 0 0,0-1 0,0 1 0,0 0 0,0-1 0,0 1 0,0 0 0,0-1 0,0 1 0,0 0 0,0 0 0,0-1 0,0 1 0,0 0 0,-1-1 0,1 1 0,0 0 0,0-1 0,-1 1 0,-3 6 0,1-1 0,-1 1 0,-7 7 0,-7 5 0,0 0 0,-26 18 0,24-19 0,19-18 0,0 1 0,1-1 0,-1 1 0,0-1 0,1 1 0,-1-1 0,1 1 0,-1 0 0,1-1 0,-1 1 0,1-1 0,-1 1 0,1 0 0,0 0 0,-1 1 0,1-2 0,0 0 0,1 0 0,-1 0 0,0 1 0,1-1 0,-1 0 0,0 0 0,0 0 0,1 0 0,-1 0 0,0 0 0,1 0 0,-1 0 0,0 0 0,1 0 0,-1 0 0,0 0 0,1 0 0,-1 0 0,0 0 0,1 0 0,-1 0 0,0 0 0,1-1 0,28-8 0,-28 9 0,36-14 0,-37 14 0,0 0 0,0 0 0,0 0 0,0 0 0,0 0 0,0 0 0,0 0 0,0 0 0,0 0 0,0 0 0,0 0 0,0 0 0,0 0 0,0 0 0,0 0 0,0 0 0,0 0 0,0 0 0,0 0 0,0 1 0,0-1 0,0 0 0,0 0 0,0 0 0,0 0 0,0 0 0,0 0 0,0 0 0,0 0 0,0 0 0,1 0 0,-1 0 0,0 0 0,0 0 0,0 0 0,0 0 0,0 0 0,0 0 0,0 0 0,0 0 0,0 0 0,0 0 0,0 0 0,0 0 0,0 0 0,0 0 0,0 0 0,0 0 0,0 0 0,0 0 0,0 0 0,0 0 0,0 0 0,0 0 0,0 0 0,0 0 0,0 0 0,1 0 0,-1 0 0,0 0 0,0 0 0,0 0 0,0 0 0,0 0 0,0 0 0,0 0 0,0 0 0,0 0 0,-3 4 0,-7 5 0,-9 8 0,0 0 0,-31 38 0,45-50 0,-4 7 0,9-12 0,0 0 0,0 0 0,0 0 0,0 1 0,0-1 0,0 0 0,0 0 0,0 0 0,0 0 0,0 0 0,0 0 0,0 0 0,0 0 0,0 0 0,0 0 0,0 0 0,0 0 0,0 0 0,0 1 0,0-1 0,0 0 0,0 0 0,0 0 0,0 0 0,0 0 0,0 0 0,0 0 0,0 0 0,0 0 0,0 0 0,0 0 0,0 0 0,0 0 0,0 1 0,0-1 0,1 0 0,-1 0 0,0 0 0,0 0 0,0 0 0,0 0 0,0 0 0,0 0 0,0 0 0,0 0 0,0 0 0,8-2 0,-6 1 0,11-4 0,19-11 0,-30 14 0,-8 3 0,-11 5 0,-14 11 0,21-11 0,0 0 0,0-1 0,-14 4 0,19-8 0,4-5 0,8-6 0,12-10 0,1 1 0,0 1 0,1 1 0,33-21 0,43-18 0,-65 38 0,30-8 0,74-42 0,-117 57 0,-9 6 0,16-8 0,-47 15 0,6 0 0,-8 3 0,0 2 0,0 0 0,0 2 0,-30 15 0,19-8 0,-5 1 0,13-6 0,1 0 0,1 1 0,-25 18 0,42-24 0,1 0 0,-1 0 0,2 1 0,-1 0 0,1 0 0,-6 10 0,-5 7 0,0-4 0,-1 0 0,-35 33 0,36-42-1365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1.296"/>
    </inkml:context>
    <inkml:brush xml:id="br0">
      <inkml:brushProperty name="width" value="0.05" units="cm"/>
      <inkml:brushProperty name="height" value="0.05" units="cm"/>
      <inkml:brushProperty name="color" value="#FFFFFF"/>
    </inkml:brush>
  </inkml:definitions>
  <inkml:trace contextRef="#ctx0" brushRef="#br0">0 1 24575,'1'1'0,"0"1"0,1 0 0,-1 0 0,0-1 0,1 1 0,-1 0 0,1-1 0,3 3 0,-2-2 0,9 10 0,-1 1 0,12 16 0,3 5 0,-10-14 0,-1 2 0,15 26 0,-16-24 0,40 57 0,-43-67 0,-1-1 0,2 0 0,0-1 0,0 0 0,1-1 0,21 15 0,-25-20 0,0 1 0,14 14 0,-16-14 0,1 0 0,0 0 0,13 7 0,68 40 0,-74-45 0,-9-5 0,0 0 0,0-1 0,8 4 0,39 17 103,-34-14-837,22 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2.290"/>
    </inkml:context>
    <inkml:brush xml:id="br0">
      <inkml:brushProperty name="width" value="0.05" units="cm"/>
      <inkml:brushProperty name="height" value="0.05" units="cm"/>
      <inkml:brushProperty name="color" value="#FFFFFF"/>
    </inkml:brush>
  </inkml:definitions>
  <inkml:trace contextRef="#ctx0" brushRef="#br0">1 1 24575,'65'23'0,"-39"-11"0,-2 2 0,1 1 0,28 23 0,61 61 0,-111-97 0,50 44 0,72 46 0,65 29 0,-87-56 0,13 9 0,-108-68 2,-6-5-230,0 1 0,1-1 0,-1 0 1,0 1-1,4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8.807"/>
    </inkml:context>
    <inkml:brush xml:id="br0">
      <inkml:brushProperty name="width" value="0.05" units="cm"/>
      <inkml:brushProperty name="height" value="0.05" units="cm"/>
      <inkml:brushProperty name="color" value="#FFFFFF"/>
    </inkml:brush>
  </inkml:definitions>
  <inkml:trace contextRef="#ctx0" brushRef="#br0">0 1 24575,'3'0'0,"1"1"0,-1-1 0,0 1 0,1 0 0,-1 0 0,3 2 0,8 2 0,33 10 0,70 32 0,40 31 0,8 3 0,-131-64 0,-1 0 0,-1 3 0,0 0 0,-2 2 0,0 1 0,31 33 0,46 54 0,-98-100 0,0-1 0,-1 1 0,0 1 0,-1 0 0,0 0 0,9 20 0,-16-31 0,0 0 0,1 1 0,-1-1 0,0 0 0,0 0 0,0 0 0,0 0 0,0 0 0,0 1 0,0-1 0,0 0 0,0 0 0,0 0 0,0 0 0,0 0 0,0 1 0,0-1 0,0 0 0,0 0 0,0 0 0,0 0 0,0 0 0,0 1 0,0-1 0,0 0 0,0 0 0,0 0 0,0 0 0,0 0 0,0 0 0,-1 1 0,1-1 0,0 0 0,0 0 0,0 0 0,-6-1 0,-8-9 0,12 9 0,-214-155 0,165 118 0,-92-87 0,138 119 0,0 0 0,0-1 0,0 1 0,1-1 0,0-1 0,0 1 0,0 0 0,1-1 0,1 0 0,-1 0 0,-2-12 0,5 19 0,0 1 0,0 0 0,0-1 0,0 1 0,0 0 0,0-1 0,0 1 0,0 0 0,0-1 0,0 1 0,0 0 0,0-1 0,0 1 0,0 0 0,0-1 0,1 1 0,-1 0 0,0-1 0,0 1 0,0 0 0,1-1 0,4 2 0,10 10 0,-12-9 0,294 252 0,-240-201 0,-76-79 0,-43-43 0,-2 3 0,-77-60 0,125 111 0,3 4 0,-1 0 0,1 0 0,-30-16 0,43 27 0,0 0 0,0 0 0,0 0 0,0 0 0,0 0 0,0 0 0,-1 0 0,1 0 0,0 0 0,0 0 0,0 0 0,0 0 0,0 0 0,0 0 0,0 0 0,0-1 0,0 1 0,0 0 0,0 0 0,0 0 0,-1 0 0,1 0 0,0 0 0,0 0 0,0 0 0,0 0 0,0 0 0,0 0 0,0 0 0,0 1 0,0-1 0,0 0 0,0 0 0,0 0 0,-1 0 0,1 0 0,0 0 0,0 0 0,0 0 0,0 0 0,0 0 0,0 0 0,0 0 0,0 0 0,0 0 0,0 0 0,0 0 0,0 0 0,0 0 0,0 1 0,0-1 0,0 0 0,0 0 0,0 0 0,0 0 0,0 0 0,2 7 0,7 7 0,33 50 0,4-3 0,81 85 0,-118-137 0,0 0 0,1-1 0,0 0 0,1 0 0,0-1 0,14 6 0,-25-12 0,0-1 0,1 0 0,-1 0 0,1 1 0,-1-1 0,1 0 0,-1 0 0,1 0 0,-1 0 0,1 1 0,-1-1 0,1 0 0,-1 0 0,1 0 0,-1 0 0,1 0 0,-1 0 0,0-1 0,1 1 0,-1 0 0,1 0 0,-1 0 0,1 0 0,-1 0 0,1-1 0,0 1 0,-1-1 0,1 0 0,-1 1 0,0-1 0,0 1 0,0-1 0,1 0 0,-1 1 0,0-1 0,0 0 0,0 1 0,0-1 0,0 0 0,0 1 0,0-1 0,0 0 0,-1-1 0,0-4 0,-1-1 0,-5-11 0,6 15 0,-4-7 0,-1 0 0,6 8 0,4 5 0,83 85 0,-71-73 0,2-1 0,0 0 0,29 16 0,-46-30 0,0 1 0,0-1 0,0 1 0,0-1 0,0 1 0,0-1 0,0 0 0,0 1 0,0-1 0,0 0 0,0 0 0,0 0 0,0 0 0,1 0 0,-1-3 0,-8-6 0,-1 2 0,0-1 0,-17-10 0,1 0 0,32 23 0,0-1 0,17 7 0,-10-5 0,-8-3 0,34 15 0,1-1 0,58 14 0,-87-30 0,-13-1 0,0 0 0,-1 0 0,1 0 0,0 0 0,0 0 0,0 0 0,0 0 0,0 0 0,0 0 0,0-1 0,0 1 0,-1 0 0,1 0 0,0 0 0,0 0 0,0 0 0,0 0 0,0 0 0,0-1 0,0 1 0,0 0 0,0 0 0,0 0 0,0 0 0,0 0 0,0-1 0,0 1 0,0 0 0,0 0 0,0 0 0,0 0 0,0 0 0,0-1 0,0 1 0,0 0 0,0 0 0,0 0 0,0 0 0,1 0 0,-1 0 0,0 0 0,0-1 0,0 1 0,0 0 0,0 0 0,0 0 0,0 0 0,0 0 0,1 0 0,-1 0 0,0 0 0,0 0 0,0 0 0,0 0 0,0 0 0,1-1 0,-1 1 0,0 0 0,0 0 0,0 0 0,0 0 0,0 0 0,-4-3 0,0 0 0,-1 0 0,0 0 0,1 0 0,-1 1 0,0-1 0,-1 2 0,-5-3 0,2 1 0,-1 1 0,-1 0 0,-14 0 0,25 2 0,0 0 0,0 0 0,0 0 0,0 0 0,0 0 0,0 0 0,0 0 0,0 0 0,0 0 0,0 0 0,1 0 0,-1 0 0,0 0 0,0 0 0,0 0 0,0 0 0,0 0 0,0 0 0,0 0 0,0 1 0,0-1 0,0 0 0,0 0 0,0 0 0,0 0 0,0 0 0,0 0 0,0 0 0,0 0 0,-1 0 0,1 0 0,0 0 0,0 0 0,0 0 0,0 0 0,0 0 0,0 0 0,0 0 0,0 0 0,0 0 0,0 0 0,0 0 0,0 0 0,0 0 0,0 0 0,0 0 0,0 0 0,8 4 0,-8-3 0,1-1 0,0 0 0,0 1 0,-1-1 0,1 0 0,0 0 0,0 1 0,-1-1 0,1 0 0,0 0 0,0 0 0,0 0 0,-1 0 0,1 0 0,0 0 0,0 0 0,0 0 0,1-1 0,-3 0 0,1 1 0,-1-1 0,1 1 0,0-1 0,-1 1 0,1-1 0,-1 1 0,0-1 0,1 1 0,-1-1 0,1 1 0,-1-1 0,0 1 0,1 0 0,-1 0 0,1-1 0,-2 1 0,0-1 0,-20-10 0,0 2 0,0 0 0,-44-10 0,-75-7 0,71 15 0,41 5 0,7 1 0,-1 2 0,-24-2 0,47 5 0,-1 0 0,1 0 0,-1 0 0,1 0 0,-1 0 0,1 0 0,-1 0 0,1 0 0,-1 0 0,1 0 0,0 1 0,-1-1 0,1 0 0,-1 0 0,1 0 0,-1 0 0,1 1 0,0-1 0,-1 0 0,1 0 0,-1 1 0,1-1 0,0 0 0,0 1 0,-1-1 0,1 0 0,0 1 0,-1-1 0,1 1 0,0-1 0,0 1 0,-1 0 0,1 0 0,0 0 0,0 1 0,1-1 0,-1 0 0,0 0 0,0 0 0,0 0 0,1 0 0,-1 0 0,1 0 0,0 2 0,2 3 0,1-1 0,-1 1 0,8 7 0,2 1 0,1-1 0,0-1 0,1 0 0,30 17 0,69 31 0,-110-58 0,9 5 0,-8-4 0,0 0 0,0-1 0,1 0 0,-1 1 0,1-2 0,-1 1 0,1 0 0,0-1 0,7 0 0,-13-1 0,0 0 0,1 0 0,-1 1 0,0-1 0,0 0 0,0 0 0,1 0 0,-1-1 0,0 1 0,0 0 0,0 0 0,1 0 0,-1 0 0,0 0 0,0 0 0,0 0 0,1 0 0,-1 0 0,0 0 0,0 0 0,0-1 0,1 1 0,-1 0 0,0 0 0,0 0 0,0 0 0,0-1 0,0 1 0,0 0 0,1 0 0,-1 0 0,0 0 0,0-1 0,0 1 0,0 0 0,0 0 0,0-1 0,0 1 0,0 0 0,0 0 0,0 0 0,0-1 0,0 1 0,0 0 0,0-1 0,-7-10 0,-9-7 0,0 1 0,-2 1 0,0 1 0,-26-17 0,33 23 0,-44-29 0,-2 1 0,-113-52 0,146 80 0,24 8 0,0 1 0,-1 0 0,1 0 0,-1 0 0,1 0 0,0-1 0,-1 1 0,1 0 0,-1 0 0,1 0 0,0 0 0,-1 0 0,1 0 0,-1 0 0,1 0 0,0 0 0,-1 0 0,1 1 0,-1-1 0,1 0 0,-1 0 0,1 1 0,0-1 0,1 1 0,-1-1 0,0 1 0,0-1 0,0 0 0,1 1 0,-1-1 0,0 1 0,1-1 0,-1 0 0,0 1 0,1-1 0,-1 0 0,1 1 0,-1-1 0,1 1 0,28 19 0,61 34 0,-60-37 0,-28-16 0,249 129 0,-245-127 0,-1-1 0,0 1 0,1-1 0,-1-1 0,12 3 0,-17-4 0,0 0 0,0 1 0,0-1 0,0 0 0,0 0 0,0 0 0,0 0 0,1 0 0,-1 0 0,0 0 0,0 0 0,0 0 0,0 0 0,0 0 0,0 0 0,1 0 0,-1 0 0,0 0 0,0 0 0,0 0 0,0 0 0,0 0 0,0 0 0,0 0 0,1 0 0,-1 0 0,0 0 0,0 0 0,0 0 0,0-1 0,0 1 0,0 0 0,0 0 0,0 0 0,0 0 0,1 0 0,-1 0 0,0 0 0,0 0 0,0 0 0,0-1 0,0 1 0,0 0 0,0 0 0,0 0 0,0 0 0,0 0 0,0 0 0,0 0 0,0-1 0,0 1 0,0 0 0,0 0 0,0 0 0,0 0 0,0 0 0,0 0 0,0 0 0,0-1 0,0 1 0,0 0 0,0 0 0,0 0 0,0 0 0,0 0 0,0 0 0,-1-1 0,-5-6 0,-14-9 0,-1 0 0,0 1 0,-1 1 0,-44-21 0,49 27 0,1 1 0,-1 1 0,-19-5 0,33 10 0,3 2 0,6 4 0,11 6 0,-12-8 0,131 73 0,-95-56 0,61 23 0,-98-42 0,-2 0 0,0 0 0,1 0 0,-1-1 0,0 1 0,0 0 0,0-1 0,1 0 0,-1 1 0,0-1 0,0 0 0,4-1 0,-6 1 0,0 0 0,0 0 0,0 0 0,0 0 0,1 0 0,-1-1 0,0 1 0,0 0 0,0 0 0,0 0 0,0 0 0,0 0 0,0-1 0,0 1 0,0 0 0,0 0 0,0 0 0,0 0 0,0-1 0,0 1 0,0 0 0,0 0 0,0 0 0,0 0 0,0-1 0,0 1 0,0 0 0,0 0 0,0 0 0,0 0 0,0-1 0,0 1 0,0 0 0,0 0 0,0 0 0,-1 0 0,1 0 0,0-1 0,0 1 0,0 0 0,-6-7 0,1-1 0,-1 2 0,0-1 0,-1 1 0,0 0 0,0 0 0,-9-6 0,4 3 0,-107-76 0,90 66 0,-1 2 0,-40-17 0,65 31 0,1 1 0,0-1 0,0 1 0,0-1 0,0-1 0,1 1 0,-1 0 0,1-1 0,-5-6 0,3 3 0,-1 1 0,-7-7 0,6 8 0,5 4 0,0-1 0,0 1 0,1 0 0,-1-1 0,0 0 0,1 1 0,-3-4 0,12 7 0,40 27 0,-13-7 0,235 131 0,-157-87 0,-98-59 0,0 0 0,0-1 0,1-1 0,-1 0 0,20 3 0,-18-4 0,0-2 0,0 1 0,0-2 0,1-1 0,17-1 0,-34 1 0,-1 0 0,0 0 0,0 0 0,0 0 0,0 0 0,0 0 0,0 0 0,1 0 0,-1 0 0,0 0 0,0 0 0,0 0 0,0 0 0,0 0 0,0 0 0,1 0 0,-1 0 0,0 0 0,0 0 0,0 0 0,0 0 0,0 0 0,0 0 0,0 0 0,1 0 0,-1-1 0,0 1 0,0 0 0,0 0 0,0 0 0,0 0 0,0 0 0,0 0 0,0 0 0,0-1 0,0 1 0,0 0 0,0 0 0,0 0 0,0 0 0,0 0 0,0 0 0,0-1 0,-4-4 0,-10-3 0,-21-5 0,8 3 0,-38-18 0,39 15 0,15 9 0,9 3 0,2 1 0,9 5 0,0-1 0,0 0 0,0-1 0,0 0 0,10 2 0,49 6 0,15-8 0,-70-1 0,-1 1 0,1 0 0,11 5 0,-6-2 0,-2 0 0,-11-4 0,-14-5 0,-54-19-455,-2 4 0,-103-17 0,82 20-6371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8.156"/>
    </inkml:context>
    <inkml:brush xml:id="br0">
      <inkml:brushProperty name="width" value="0.05" units="cm"/>
      <inkml:brushProperty name="height" value="0.05" units="cm"/>
      <inkml:brushProperty name="color" value="#FFFFFF"/>
    </inkml:brush>
  </inkml:definitions>
  <inkml:trace contextRef="#ctx0" brushRef="#br0">1 1 24575,'5'1'0,"0"0"0,0 0 0,0 1 0,0 0 0,0 0 0,0 0 0,-1 0 0,1 1 0,5 4 0,6 2 0,-7-4 0,-1 1 0,12 10 0,10 6 0,15 5 0,-28-17 0,19 15 0,-24-16 0,65 52 0,-58-44 0,-1 1 0,-1 1 0,-1 0 0,0 1 0,-2 1 0,21 39 0,-20-35 0,-9-16 0,-1 0 0,0 1 0,0 0 0,5 19 0,-6-10 0,-1-1 0,-1 2 0,0 36 0,-2-49 0,1 1 0,1-1 0,-1-1 0,1 1 0,0 0 0,6 12 0,4 13 0,6 15-1365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1.914"/>
    </inkml:context>
    <inkml:brush xml:id="br0">
      <inkml:brushProperty name="width" value="0.05" units="cm"/>
      <inkml:brushProperty name="height" value="0.05" units="cm"/>
      <inkml:brushProperty name="color" value="#FFFFFF"/>
    </inkml:brush>
  </inkml:definitions>
  <inkml:trace contextRef="#ctx0" brushRef="#br0">464 449 24575,'-24'-30'0,"13"16"0,-12-16 0,-93-130 0,79 112 0,22 27 0,-33-35 0,42 50 0,0 0 0,-1 1 0,0 0 0,1 0 0,-2 1 0,1 0 0,0 0 0,-1 1 0,-15-5 0,7 3 0,-22-10 0,23 8 0,-21-6 0,79 37 0,43 16 0,155 99 0,-218-123 0,0 1 0,-2 1 0,30 32 0,-49-47 0,4 5 0,-4-8 0,-3-4 0,-4-5 0,0 1 0,0-1 0,-1 1 0,0 0 0,-9-9 0,3 3 0,-9-8 0,0 1 0,-2 2 0,-46-34 0,18 16 0,44 32 0,0 0 0,0-1 0,0 0 0,1 0 0,0-1 0,1 0 0,-8-10 0,32 35 0,199 218 0,-212-231 0,-5-3 0,0 0 0,0-1 0,1 1 0,-1-1 0,1 0 0,-1 1 0,1-1 0,0 0 0,-1 0 0,1 0 0,2 1 0,-4-2 0,0 0 0,1-1 0,-1 1 0,0 0 0,0 0 0,0-1 0,0 1 0,0 0 0,1 0 0,-1-1 0,0 1 0,0 0 0,0 0 0,0-1 0,0 1 0,0 0 0,0-1 0,0 1 0,0 0 0,0 0 0,0-1 0,0 1 0,0 0 0,0-1 0,0 1 0,-1 0 0,1 0 0,0-1 0,0 1 0,0 0 0,0 0 0,-1-1 0,-3-11 0,-16-29 0,-1 0 0,-2 1 0,-37-49 0,59 88 0,-9-10 0,5 10 0,3 8 0,2 9 0,1-1 0,6 30 0,-2-14 0,1 14 0,0 3 0,2 0 0,18 62 0,-25-108 0,-1-1 0,0 0 0,1 0 0,-1 1 0,1-1 0,0 0 0,-1 0 0,1 0 0,2 2 0,-3-3 0,0 0 0,0 0 0,0 0 0,0 0 0,0 0 0,0 0 0,0 0 0,0 0 0,1 0 0,-1 0 0,0 0 0,0 0 0,0 0 0,0 0 0,0 0 0,0 0 0,0 0 0,0 0 0,0 0 0,1 0 0,-1 0 0,0 0 0,0 0 0,0 0 0,0 0 0,0 0 0,0 0 0,0 0 0,0 0 0,0 0 0,1 0 0,-1 0 0,0 0 0,0 0 0,0 0 0,0 0 0,0-1 0,0 1 0,0 0 0,0 0 0,2-9 0,0-28 0,-5-72 0,-15-38 0,12 105 0,28 138 0,-13-63 0,-4-12 0,1-1 0,0 1 0,11 19 0,-14-35 0,-1-6 0,0-8 0,-2-19 0,-1 27 0,-14-140 0,3 49 0,13 118 0,-3 47 0,-1-27 0,2 39 0,0-150 0,1 16 0,4-52 0,-3 95 0,-1 4 0,0 0 0,0 0 0,1-1 0,-1 1 0,1 0 0,-1 0 0,1 0 0,0 0 0,1-4 0,-2 6 0,1 0 0,-1 0 0,0 1 0,0-1 0,0 0 0,0 0 0,1 0 0,-1 0 0,0 0 0,0 0 0,0 0 0,0 0 0,0 0 0,0 1 0,1-1 0,-1 0 0,0 0 0,0 0 0,0 0 0,0 0 0,0 1 0,0-1 0,0 0 0,0 0 0,0 0 0,0 0 0,0 1 0,0-1 0,0 0 0,0 0 0,0 0 0,0 0 0,0 1 0,0-1 0,3 9 0,37 199 0,-19-90 0,-15-87 0,15 48 0,-21-78-23,0-1 1,1 0-1,-1 0 0,0 0 0,0 0 0,0 0 1,0 0-1,0 1 0,0-1 0,0 0 0,1 0 1,-1 0-1,0 0 0,0 0 0,0 0 0,0 0 1,0 0-1,1 0 0,-1 1 0,0-1 0,0 0 0,0 0 1,0 0-1,1 0 0,-1 0 0,0 0 0,0 0 1,0 0-1,0 0 0,1 0 0,-1-1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5/3/2022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5/3/2022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7.xml"/><Relationship Id="rId26" Type="http://schemas.openxmlformats.org/officeDocument/2006/relationships/customXml" Target="../ink/ink11.xml"/><Relationship Id="rId3" Type="http://schemas.openxmlformats.org/officeDocument/2006/relationships/image" Target="../media/image15.png"/><Relationship Id="rId21"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customXml" Target="../ink/ink4.xml"/><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2" Type="http://schemas.openxmlformats.org/officeDocument/2006/relationships/image" Target="../media/image14.pn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9.png"/><Relationship Id="rId24" Type="http://schemas.openxmlformats.org/officeDocument/2006/relationships/customXml" Target="../ink/ink10.xml"/><Relationship Id="rId32" Type="http://schemas.openxmlformats.org/officeDocument/2006/relationships/customXml" Target="../ink/ink14.xml"/><Relationship Id="rId5" Type="http://schemas.openxmlformats.org/officeDocument/2006/relationships/image" Target="../media/image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12.xml"/><Relationship Id="rId10" Type="http://schemas.openxmlformats.org/officeDocument/2006/relationships/customXml" Target="../ink/ink3.xml"/><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image" Target="../media/image18.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27.png"/><Relationship Id="rId30" Type="http://schemas.openxmlformats.org/officeDocument/2006/relationships/customXml" Target="../ink/ink13.xml"/><Relationship Id="rId8" Type="http://schemas.openxmlformats.org/officeDocument/2006/relationships/customXml" Target="../ink/ink2.xml"/></Relationships>
</file>

<file path=ppt/slides/_rels/slide28.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customXml" Target="../ink/ink21.xml"/><Relationship Id="rId18" Type="http://schemas.openxmlformats.org/officeDocument/2006/relationships/customXml" Target="../ink/ink26.xml"/><Relationship Id="rId3" Type="http://schemas.openxmlformats.org/officeDocument/2006/relationships/image" Target="../media/image31.png"/><Relationship Id="rId21" Type="http://schemas.openxmlformats.org/officeDocument/2006/relationships/customXml" Target="../ink/ink29.xml"/><Relationship Id="rId7" Type="http://schemas.openxmlformats.org/officeDocument/2006/relationships/image" Target="../media/image160.png"/><Relationship Id="rId12" Type="http://schemas.openxmlformats.org/officeDocument/2006/relationships/image" Target="../media/image31.png"/><Relationship Id="rId17" Type="http://schemas.openxmlformats.org/officeDocument/2006/relationships/customXml" Target="../ink/ink25.xml"/><Relationship Id="rId2" Type="http://schemas.openxmlformats.org/officeDocument/2006/relationships/customXml" Target="../ink/ink15.xml"/><Relationship Id="rId16" Type="http://schemas.openxmlformats.org/officeDocument/2006/relationships/customXml" Target="../ink/ink24.xml"/><Relationship Id="rId20"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customXml" Target="../ink/ink20.xml"/><Relationship Id="rId5" Type="http://schemas.openxmlformats.org/officeDocument/2006/relationships/image" Target="../media/image150.png"/><Relationship Id="rId15" Type="http://schemas.openxmlformats.org/officeDocument/2006/relationships/customXml" Target="../ink/ink23.xml"/><Relationship Id="rId23" Type="http://schemas.openxmlformats.org/officeDocument/2006/relationships/image" Target="../media/image14.png"/><Relationship Id="rId10" Type="http://schemas.openxmlformats.org/officeDocument/2006/relationships/customXml" Target="../ink/ink19.xml"/><Relationship Id="rId19" Type="http://schemas.openxmlformats.org/officeDocument/2006/relationships/customXml" Target="../ink/ink27.xml"/><Relationship Id="rId4" Type="http://schemas.openxmlformats.org/officeDocument/2006/relationships/customXml" Target="../ink/ink16.xml"/><Relationship Id="rId9" Type="http://schemas.openxmlformats.org/officeDocument/2006/relationships/image" Target="../media/image32.png"/><Relationship Id="rId14" Type="http://schemas.openxmlformats.org/officeDocument/2006/relationships/customXml" Target="../ink/ink22.xml"/><Relationship Id="rId22" Type="http://schemas.openxmlformats.org/officeDocument/2006/relationships/customXml" Target="../ink/ink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t>https://sharing.nih.gov/data-management-and-sharing-policy/sharing-scientific-data/repositories-for-sharing-scientific-data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biggest reason to use GitHub for research?</a:t>
            </a:r>
            <a:br>
              <a:rPr lang="en-US" sz="3600" dirty="0"/>
            </a:br>
            <a:br>
              <a:rPr lang="en-US" sz="3600" dirty="0"/>
            </a:br>
            <a:br>
              <a:rPr lang="en-US" sz="3600" dirty="0"/>
            </a:br>
            <a:r>
              <a:rPr lang="en-US" sz="3600" dirty="0"/>
              <a:t>Your code is easy to share for publication.</a:t>
            </a:r>
            <a:br>
              <a:rPr lang="en-US" sz="3600" dirty="0"/>
            </a:br>
            <a:br>
              <a:rPr lang="en-US" sz="3600" dirty="0"/>
            </a:br>
            <a:br>
              <a:rPr lang="en-US" sz="3600" dirty="0"/>
            </a:br>
            <a:r>
              <a:rPr lang="en-US" sz="4000" b="1" dirty="0"/>
              <a:t>This increases your research impact.</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42727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second biggest reason to use GitHub for research?</a:t>
            </a:r>
            <a:br>
              <a:rPr lang="en-US" sz="3600" dirty="0"/>
            </a:br>
            <a:br>
              <a:rPr lang="en-US" sz="3600" dirty="0"/>
            </a:br>
            <a:br>
              <a:rPr lang="en-US" sz="3600" dirty="0"/>
            </a:br>
            <a:r>
              <a:rPr lang="en-US" sz="3600" dirty="0"/>
              <a:t>The NIH is updating their data sharing guidelines on Jan 25 2023, and you need to specify how you plan on sharing your data and your analysis / code.</a:t>
            </a:r>
            <a:br>
              <a:rPr lang="en-US" sz="3600" dirty="0"/>
            </a:br>
            <a:br>
              <a:rPr lang="en-US" sz="3600" dirty="0"/>
            </a:br>
            <a:br>
              <a:rPr lang="en-US" sz="3600" dirty="0"/>
            </a:br>
            <a:r>
              <a:rPr lang="en-US" sz="4000" b="1" dirty="0"/>
              <a:t>Using GitHub increase the likelihood of getting NIH-funding.</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5087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You will need:</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3305611" y="2496794"/>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5" name="Rectangle: Rounded Corners 14">
            <a:extLst>
              <a:ext uri="{FF2B5EF4-FFF2-40B4-BE49-F238E27FC236}">
                <a16:creationId xmlns:a16="http://schemas.microsoft.com/office/drawing/2014/main" id="{A0E52066-DD07-4E6A-A6BE-2E74E6BA1A70}"/>
              </a:ext>
            </a:extLst>
          </p:cNvPr>
          <p:cNvSpPr/>
          <p:nvPr/>
        </p:nvSpPr>
        <p:spPr>
          <a:xfrm>
            <a:off x="3305610" y="4354718"/>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3305613" y="156783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3305611" y="3425756"/>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7" name="Oval 6">
            <a:extLst>
              <a:ext uri="{FF2B5EF4-FFF2-40B4-BE49-F238E27FC236}">
                <a16:creationId xmlns:a16="http://schemas.microsoft.com/office/drawing/2014/main" id="{94A9E298-4784-48FD-B98B-B1B11D8E3F62}"/>
              </a:ext>
            </a:extLst>
          </p:cNvPr>
          <p:cNvSpPr/>
          <p:nvPr/>
        </p:nvSpPr>
        <p:spPr>
          <a:xfrm>
            <a:off x="2863264" y="156364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5B7F8A6B-E8EC-451E-9D40-5EAAF2F5C920}"/>
              </a:ext>
            </a:extLst>
          </p:cNvPr>
          <p:cNvSpPr/>
          <p:nvPr/>
        </p:nvSpPr>
        <p:spPr>
          <a:xfrm>
            <a:off x="2877797" y="2497611"/>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2523C724-C2C7-48FE-9268-89FA0450FE74}"/>
              </a:ext>
            </a:extLst>
          </p:cNvPr>
          <p:cNvSpPr/>
          <p:nvPr/>
        </p:nvSpPr>
        <p:spPr>
          <a:xfrm>
            <a:off x="2863263" y="3426573"/>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F23D387B-B58C-4D35-999B-63C0670AFD23}"/>
              </a:ext>
            </a:extLst>
          </p:cNvPr>
          <p:cNvSpPr/>
          <p:nvPr/>
        </p:nvSpPr>
        <p:spPr>
          <a:xfrm>
            <a:off x="2863262" y="4354718"/>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82527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5AACE8B5-50FC-4230-98A5-98721290ABC5}"/>
              </a:ext>
            </a:extLst>
          </p:cNvPr>
          <p:cNvSpPr/>
          <p:nvPr/>
        </p:nvSpPr>
        <p:spPr>
          <a:xfrm>
            <a:off x="3356806" y="379372"/>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3" name="Oval 12">
            <a:extLst>
              <a:ext uri="{FF2B5EF4-FFF2-40B4-BE49-F238E27FC236}">
                <a16:creationId xmlns:a16="http://schemas.microsoft.com/office/drawing/2014/main" id="{FAC6F144-3F24-406A-8C49-102C95222DF6}"/>
              </a:ext>
            </a:extLst>
          </p:cNvPr>
          <p:cNvSpPr/>
          <p:nvPr/>
        </p:nvSpPr>
        <p:spPr>
          <a:xfrm>
            <a:off x="2928992" y="380189"/>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334611"/>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Tree>
    <p:extLst>
      <p:ext uri="{BB962C8B-B14F-4D97-AF65-F5344CB8AC3E}">
        <p14:creationId xmlns:p14="http://schemas.microsoft.com/office/powerpoint/2010/main" val="4159169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Tree>
    <p:extLst>
      <p:ext uri="{BB962C8B-B14F-4D97-AF65-F5344CB8AC3E}">
        <p14:creationId xmlns:p14="http://schemas.microsoft.com/office/powerpoint/2010/main" val="648063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Tree>
    <p:extLst>
      <p:ext uri="{BB962C8B-B14F-4D97-AF65-F5344CB8AC3E}">
        <p14:creationId xmlns:p14="http://schemas.microsoft.com/office/powerpoint/2010/main" val="3319560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FDDF6E97-09F1-4343-8763-9CB84210F6C6}"/>
              </a:ext>
            </a:extLst>
          </p:cNvPr>
          <p:cNvSpPr/>
          <p:nvPr/>
        </p:nvSpPr>
        <p:spPr>
          <a:xfrm>
            <a:off x="3356806" y="102674"/>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21" name="Oval 20">
            <a:extLst>
              <a:ext uri="{FF2B5EF4-FFF2-40B4-BE49-F238E27FC236}">
                <a16:creationId xmlns:a16="http://schemas.microsoft.com/office/drawing/2014/main" id="{8C250AF0-EC77-4F28-AB46-D19F67528CDC}"/>
              </a:ext>
            </a:extLst>
          </p:cNvPr>
          <p:cNvSpPr/>
          <p:nvPr/>
        </p:nvSpPr>
        <p:spPr>
          <a:xfrm>
            <a:off x="2914458" y="102674"/>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Tree>
    <p:extLst>
      <p:ext uri="{BB962C8B-B14F-4D97-AF65-F5344CB8AC3E}">
        <p14:creationId xmlns:p14="http://schemas.microsoft.com/office/powerpoint/2010/main" val="333089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232587"/>
            <a:ext cx="9289431" cy="584775"/>
          </a:xfrm>
          <a:prstGeom prst="rect">
            <a:avLst/>
          </a:prstGeom>
          <a:noFill/>
        </p:spPr>
        <p:txBody>
          <a:bodyPr wrap="square" rtlCol="0">
            <a:spAutoFit/>
          </a:bodyPr>
          <a:lstStyle/>
          <a:p>
            <a:pPr algn="ctr"/>
            <a:r>
              <a:rPr lang="en-US" sz="3200" dirty="0"/>
              <a:t>Now 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1824920" y="1231727"/>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168859" y="1236359"/>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17" y="1895203"/>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064" y="1899358"/>
            <a:ext cx="5389765" cy="3706960"/>
          </a:xfrm>
          <a:prstGeom prst="rect">
            <a:avLst/>
          </a:prstGeom>
        </p:spPr>
      </p:pic>
    </p:spTree>
    <p:extLst>
      <p:ext uri="{BB962C8B-B14F-4D97-AF65-F5344CB8AC3E}">
        <p14:creationId xmlns:p14="http://schemas.microsoft.com/office/powerpoint/2010/main" val="293411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242361392"/>
              </p:ext>
            </p:extLst>
          </p:nvPr>
        </p:nvGraphicFramePr>
        <p:xfrm>
          <a:off x="24657" y="1538817"/>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dirty="0">
                          <a:latin typeface="Courier New" panose="02070309020205020404" pitchFamily="49" charset="0"/>
                          <a:cs typeface="Courier New" panose="02070309020205020404" pitchFamily="49" charset="0"/>
                        </a:rPr>
                        <a:t>git config –-global user.name “</a:t>
                      </a:r>
                      <a:r>
                        <a:rPr lang="en-US" sz="1600" dirty="0" err="1">
                          <a:latin typeface="Courier New" panose="02070309020205020404" pitchFamily="49" charset="0"/>
                          <a:cs typeface="Courier New" panose="02070309020205020404" pitchFamily="49" charset="0"/>
                        </a:rPr>
                        <a:t>your_github_username</a:t>
                      </a:r>
                      <a:r>
                        <a:rPr lang="en-US" sz="1600"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dirty="0">
                          <a:latin typeface="Courier New" panose="02070309020205020404" pitchFamily="49" charset="0"/>
                          <a:cs typeface="Courier New" panose="02070309020205020404" pitchFamily="49" charset="0"/>
                        </a:rPr>
                        <a:t>git config –-global </a:t>
                      </a:r>
                      <a:r>
                        <a:rPr lang="en-US" sz="1600" dirty="0" err="1">
                          <a:latin typeface="Courier New" panose="02070309020205020404" pitchFamily="49" charset="0"/>
                          <a:cs typeface="Courier New" panose="02070309020205020404" pitchFamily="49" charset="0"/>
                        </a:rPr>
                        <a:t>user.email</a:t>
                      </a:r>
                      <a:r>
                        <a:rPr lang="en-US" sz="1600"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Tree>
    <p:extLst>
      <p:ext uri="{BB962C8B-B14F-4D97-AF65-F5344CB8AC3E}">
        <p14:creationId xmlns:p14="http://schemas.microsoft.com/office/powerpoint/2010/main" val="800392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cture 2" descr="Git concepts for newcomers — Part 2: Git repository, working tree and  staging area | by Sébastien Dubois. | ITNEXT">
            <a:extLst>
              <a:ext uri="{FF2B5EF4-FFF2-40B4-BE49-F238E27FC236}">
                <a16:creationId xmlns:a16="http://schemas.microsoft.com/office/drawing/2014/main" id="{029BA3D3-889C-287C-9ED4-959B6420F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2" r="78360" b="79053"/>
          <a:stretch/>
        </p:blipFill>
        <p:spPr bwMode="auto">
          <a:xfrm>
            <a:off x="846053" y="1069717"/>
            <a:ext cx="1566675" cy="8087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Graphical user interface&#10;&#10;Description automatically generated with medium confidence">
            <a:extLst>
              <a:ext uri="{FF2B5EF4-FFF2-40B4-BE49-F238E27FC236}">
                <a16:creationId xmlns:a16="http://schemas.microsoft.com/office/drawing/2014/main" id="{ED4046CD-DCBC-BE77-ACDB-47A22BB03555}"/>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570531" y="2084071"/>
            <a:ext cx="2117721" cy="1889724"/>
          </a:xfrm>
          <a:prstGeom prst="rect">
            <a:avLst/>
          </a:prstGeom>
          <a:ln w="76200">
            <a:solidFill>
              <a:schemeClr val="tx1"/>
            </a:solidFill>
          </a:ln>
        </p:spPr>
      </p:pic>
      <p:sp>
        <p:nvSpPr>
          <p:cNvPr id="55" name="Rectangle: Rounded Corners 54">
            <a:extLst>
              <a:ext uri="{FF2B5EF4-FFF2-40B4-BE49-F238E27FC236}">
                <a16:creationId xmlns:a16="http://schemas.microsoft.com/office/drawing/2014/main" id="{4D0730A3-283B-9D93-A549-A7A27F768A20}"/>
              </a:ext>
            </a:extLst>
          </p:cNvPr>
          <p:cNvSpPr/>
          <p:nvPr/>
        </p:nvSpPr>
        <p:spPr>
          <a:xfrm>
            <a:off x="687659" y="2631948"/>
            <a:ext cx="1791044" cy="107244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Git concepts for newcomers — Part 2: Git repository, working tree and  staging area | by Sébastien Dubois. | ITNEXT">
            <a:extLst>
              <a:ext uri="{FF2B5EF4-FFF2-40B4-BE49-F238E27FC236}">
                <a16:creationId xmlns:a16="http://schemas.microsoft.com/office/drawing/2014/main" id="{6CA8927A-06D9-CB9C-D91B-AB7CFBE4D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2" t="9293" r="57536" b="79262"/>
          <a:stretch/>
        </p:blipFill>
        <p:spPr bwMode="auto">
          <a:xfrm>
            <a:off x="5339756" y="1077021"/>
            <a:ext cx="1512486" cy="77628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Text&#10;&#10;Description automatically generated">
            <a:extLst>
              <a:ext uri="{FF2B5EF4-FFF2-40B4-BE49-F238E27FC236}">
                <a16:creationId xmlns:a16="http://schemas.microsoft.com/office/drawing/2014/main" id="{09053B67-275D-0D82-94FF-BB23C6B8B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582" y="2084071"/>
            <a:ext cx="5264835" cy="1595936"/>
          </a:xfrm>
          <a:prstGeom prst="rect">
            <a:avLst/>
          </a:prstGeom>
        </p:spPr>
      </p:pic>
      <p:pic>
        <p:nvPicPr>
          <p:cNvPr id="58" name="Picture 2" descr="Git concepts for newcomers — Part 2: Git repository, working tree and  staging area | by Sébastien Dubois. | ITNEXT">
            <a:extLst>
              <a:ext uri="{FF2B5EF4-FFF2-40B4-BE49-F238E27FC236}">
                <a16:creationId xmlns:a16="http://schemas.microsoft.com/office/drawing/2014/main" id="{157D6446-B2DC-DB62-879F-14CE556A51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77" t="9323" r="36731" b="79116"/>
          <a:stretch/>
        </p:blipFill>
        <p:spPr bwMode="auto">
          <a:xfrm>
            <a:off x="9833462" y="1058854"/>
            <a:ext cx="1512485" cy="78415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Graphical user interface&#10;&#10;Description automatically generated with medium confidence">
            <a:extLst>
              <a:ext uri="{FF2B5EF4-FFF2-40B4-BE49-F238E27FC236}">
                <a16:creationId xmlns:a16="http://schemas.microsoft.com/office/drawing/2014/main" id="{C3FF511B-4F1B-7181-3F99-4B682587851B}"/>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9539087" y="2118191"/>
            <a:ext cx="2117721" cy="1889724"/>
          </a:xfrm>
          <a:prstGeom prst="rect">
            <a:avLst/>
          </a:prstGeom>
          <a:ln w="76200">
            <a:solidFill>
              <a:schemeClr val="tx1"/>
            </a:solidFill>
          </a:ln>
        </p:spPr>
      </p:pic>
      <p:sp>
        <p:nvSpPr>
          <p:cNvPr id="60" name="Rectangle: Rounded Corners 59">
            <a:extLst>
              <a:ext uri="{FF2B5EF4-FFF2-40B4-BE49-F238E27FC236}">
                <a16:creationId xmlns:a16="http://schemas.microsoft.com/office/drawing/2014/main" id="{00342C1F-A9ED-0E1E-FF19-566D0CB24FF9}"/>
              </a:ext>
            </a:extLst>
          </p:cNvPr>
          <p:cNvSpPr/>
          <p:nvPr/>
        </p:nvSpPr>
        <p:spPr>
          <a:xfrm>
            <a:off x="9700882" y="2432404"/>
            <a:ext cx="1791044" cy="21816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Git concepts for newcomers — Part 2: Git repository, working tree and  staging area | by Sébastien Dubois. | ITNEXT">
            <a:extLst>
              <a:ext uri="{FF2B5EF4-FFF2-40B4-BE49-F238E27FC236}">
                <a16:creationId xmlns:a16="http://schemas.microsoft.com/office/drawing/2014/main" id="{3FE6793A-E55D-994D-04D8-CF23B9CCBA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259" t="9654" r="5224" b="79036"/>
          <a:stretch/>
        </p:blipFill>
        <p:spPr bwMode="auto">
          <a:xfrm>
            <a:off x="5353374" y="4696747"/>
            <a:ext cx="1485250" cy="7670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Shape&#10;&#10;Description automatically generated with medium confidence">
            <a:extLst>
              <a:ext uri="{FF2B5EF4-FFF2-40B4-BE49-F238E27FC236}">
                <a16:creationId xmlns:a16="http://schemas.microsoft.com/office/drawing/2014/main" id="{D2421119-8112-7A18-8AD5-5EE8BBF61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588" y="5537432"/>
            <a:ext cx="2216823" cy="1246963"/>
          </a:xfrm>
          <a:prstGeom prst="rect">
            <a:avLst/>
          </a:prstGeom>
        </p:spPr>
      </p:pic>
      <p:sp>
        <p:nvSpPr>
          <p:cNvPr id="2" name="TextBox 1">
            <a:extLst>
              <a:ext uri="{FF2B5EF4-FFF2-40B4-BE49-F238E27FC236}">
                <a16:creationId xmlns:a16="http://schemas.microsoft.com/office/drawing/2014/main" id="{4B16BCCC-7C5A-672B-E864-ED7C4B1E6571}"/>
              </a:ext>
            </a:extLst>
          </p:cNvPr>
          <p:cNvSpPr txBox="1"/>
          <p:nvPr/>
        </p:nvSpPr>
        <p:spPr>
          <a:xfrm>
            <a:off x="0" y="288485"/>
            <a:ext cx="12192000" cy="584775"/>
          </a:xfrm>
          <a:prstGeom prst="rect">
            <a:avLst/>
          </a:prstGeom>
          <a:noFill/>
        </p:spPr>
        <p:txBody>
          <a:bodyPr wrap="square" rtlCol="0">
            <a:spAutoFit/>
          </a:bodyPr>
          <a:lstStyle/>
          <a:p>
            <a:pPr algn="ctr"/>
            <a:r>
              <a:rPr lang="en-US" sz="3200" b="1" u="sng" dirty="0"/>
              <a:t>Local</a:t>
            </a:r>
            <a:endParaRPr lang="en-US" b="1" u="sng" dirty="0"/>
          </a:p>
        </p:txBody>
      </p:sp>
      <p:sp>
        <p:nvSpPr>
          <p:cNvPr id="63" name="TextBox 62">
            <a:extLst>
              <a:ext uri="{FF2B5EF4-FFF2-40B4-BE49-F238E27FC236}">
                <a16:creationId xmlns:a16="http://schemas.microsoft.com/office/drawing/2014/main" id="{BBFC9AFD-55AF-967A-1FC4-EACC130F486A}"/>
              </a:ext>
            </a:extLst>
          </p:cNvPr>
          <p:cNvSpPr txBox="1"/>
          <p:nvPr/>
        </p:nvSpPr>
        <p:spPr>
          <a:xfrm>
            <a:off x="0" y="4111972"/>
            <a:ext cx="12192000" cy="584775"/>
          </a:xfrm>
          <a:prstGeom prst="rect">
            <a:avLst/>
          </a:prstGeom>
          <a:noFill/>
        </p:spPr>
        <p:txBody>
          <a:bodyPr wrap="square" rtlCol="0">
            <a:spAutoFit/>
          </a:bodyPr>
          <a:lstStyle/>
          <a:p>
            <a:pPr algn="ctr"/>
            <a:r>
              <a:rPr lang="en-US" sz="3200" b="1" u="sng" dirty="0"/>
              <a:t>Remote</a:t>
            </a:r>
            <a:endParaRPr lang="en-US" b="1" u="sng" dirty="0"/>
          </a:p>
        </p:txBody>
      </p:sp>
      <p:grpSp>
        <p:nvGrpSpPr>
          <p:cNvPr id="23" name="Group 22">
            <a:extLst>
              <a:ext uri="{FF2B5EF4-FFF2-40B4-BE49-F238E27FC236}">
                <a16:creationId xmlns:a16="http://schemas.microsoft.com/office/drawing/2014/main" id="{ACE35F51-A103-079E-99FF-7C807C708048}"/>
              </a:ext>
            </a:extLst>
          </p:cNvPr>
          <p:cNvGrpSpPr/>
          <p:nvPr/>
        </p:nvGrpSpPr>
        <p:grpSpPr>
          <a:xfrm>
            <a:off x="5299290" y="4660395"/>
            <a:ext cx="229680" cy="204840"/>
            <a:chOff x="5299290" y="4660395"/>
            <a:chExt cx="229680" cy="20484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80CD8B-1B42-48B4-95C5-172BCDA1BDAF}"/>
                    </a:ext>
                  </a:extLst>
                </p14:cNvPr>
                <p14:cNvContentPartPr/>
                <p14:nvPr/>
              </p14:nvContentPartPr>
              <p14:xfrm>
                <a:off x="5308290" y="4669035"/>
                <a:ext cx="170640" cy="183960"/>
              </p14:xfrm>
            </p:contentPart>
          </mc:Choice>
          <mc:Fallback xmlns="">
            <p:pic>
              <p:nvPicPr>
                <p:cNvPr id="7" name="Ink 6">
                  <a:extLst>
                    <a:ext uri="{FF2B5EF4-FFF2-40B4-BE49-F238E27FC236}">
                      <a16:creationId xmlns:a16="http://schemas.microsoft.com/office/drawing/2014/main" id="{C880CD8B-1B42-48B4-95C5-172BCDA1BDAF}"/>
                    </a:ext>
                  </a:extLst>
                </p:cNvPr>
                <p:cNvPicPr/>
                <p:nvPr/>
              </p:nvPicPr>
              <p:blipFill>
                <a:blip r:embed="rId7"/>
                <a:stretch>
                  <a:fillRect/>
                </a:stretch>
              </p:blipFill>
              <p:spPr>
                <a:xfrm>
                  <a:off x="5299650" y="4660035"/>
                  <a:ext cx="188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8FB2312-E460-5DB1-B2F9-BD0482777463}"/>
                    </a:ext>
                  </a:extLst>
                </p14:cNvPr>
                <p14:cNvContentPartPr/>
                <p14:nvPr/>
              </p14:nvContentPartPr>
              <p14:xfrm>
                <a:off x="5334210" y="4688115"/>
                <a:ext cx="163440" cy="177120"/>
              </p14:xfrm>
            </p:contentPart>
          </mc:Choice>
          <mc:Fallback xmlns="">
            <p:pic>
              <p:nvPicPr>
                <p:cNvPr id="15" name="Ink 14">
                  <a:extLst>
                    <a:ext uri="{FF2B5EF4-FFF2-40B4-BE49-F238E27FC236}">
                      <a16:creationId xmlns:a16="http://schemas.microsoft.com/office/drawing/2014/main" id="{18FB2312-E460-5DB1-B2F9-BD0482777463}"/>
                    </a:ext>
                  </a:extLst>
                </p:cNvPr>
                <p:cNvPicPr/>
                <p:nvPr/>
              </p:nvPicPr>
              <p:blipFill>
                <a:blip r:embed="rId9"/>
                <a:stretch>
                  <a:fillRect/>
                </a:stretch>
              </p:blipFill>
              <p:spPr>
                <a:xfrm>
                  <a:off x="5325570" y="4679115"/>
                  <a:ext cx="181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885D616-3AAF-F1ED-42D4-A677499EF07D}"/>
                    </a:ext>
                  </a:extLst>
                </p14:cNvPr>
                <p14:cNvContentPartPr/>
                <p14:nvPr/>
              </p14:nvContentPartPr>
              <p14:xfrm>
                <a:off x="5300370" y="4697475"/>
                <a:ext cx="207000" cy="132840"/>
              </p14:xfrm>
            </p:contentPart>
          </mc:Choice>
          <mc:Fallback xmlns="">
            <p:pic>
              <p:nvPicPr>
                <p:cNvPr id="21" name="Ink 20">
                  <a:extLst>
                    <a:ext uri="{FF2B5EF4-FFF2-40B4-BE49-F238E27FC236}">
                      <a16:creationId xmlns:a16="http://schemas.microsoft.com/office/drawing/2014/main" id="{3885D616-3AAF-F1ED-42D4-A677499EF07D}"/>
                    </a:ext>
                  </a:extLst>
                </p:cNvPr>
                <p:cNvPicPr/>
                <p:nvPr/>
              </p:nvPicPr>
              <p:blipFill>
                <a:blip r:embed="rId11"/>
                <a:stretch>
                  <a:fillRect/>
                </a:stretch>
              </p:blipFill>
              <p:spPr>
                <a:xfrm>
                  <a:off x="5291370" y="4688475"/>
                  <a:ext cx="22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DB8C3777-A36D-95B1-30B4-14487FCCCB22}"/>
                    </a:ext>
                  </a:extLst>
                </p14:cNvPr>
                <p14:cNvContentPartPr/>
                <p14:nvPr/>
              </p14:nvContentPartPr>
              <p14:xfrm>
                <a:off x="5299290" y="4660395"/>
                <a:ext cx="229680" cy="121680"/>
              </p14:xfrm>
            </p:contentPart>
          </mc:Choice>
          <mc:Fallback xmlns="">
            <p:pic>
              <p:nvPicPr>
                <p:cNvPr id="22" name="Ink 21">
                  <a:extLst>
                    <a:ext uri="{FF2B5EF4-FFF2-40B4-BE49-F238E27FC236}">
                      <a16:creationId xmlns:a16="http://schemas.microsoft.com/office/drawing/2014/main" id="{DB8C3777-A36D-95B1-30B4-14487FCCCB22}"/>
                    </a:ext>
                  </a:extLst>
                </p:cNvPr>
                <p:cNvPicPr/>
                <p:nvPr/>
              </p:nvPicPr>
              <p:blipFill>
                <a:blip r:embed="rId13"/>
                <a:stretch>
                  <a:fillRect/>
                </a:stretch>
              </p:blipFill>
              <p:spPr>
                <a:xfrm>
                  <a:off x="5290650" y="4651755"/>
                  <a:ext cx="247320" cy="139320"/>
                </a:xfrm>
                <a:prstGeom prst="rect">
                  <a:avLst/>
                </a:prstGeom>
              </p:spPr>
            </p:pic>
          </mc:Fallback>
        </mc:AlternateContent>
      </p:grpSp>
      <p:grpSp>
        <p:nvGrpSpPr>
          <p:cNvPr id="2051" name="Group 2050">
            <a:extLst>
              <a:ext uri="{FF2B5EF4-FFF2-40B4-BE49-F238E27FC236}">
                <a16:creationId xmlns:a16="http://schemas.microsoft.com/office/drawing/2014/main" id="{EDDBD0C7-7EAC-26BC-8C1D-DEBBA85E7779}"/>
              </a:ext>
            </a:extLst>
          </p:cNvPr>
          <p:cNvGrpSpPr/>
          <p:nvPr/>
        </p:nvGrpSpPr>
        <p:grpSpPr>
          <a:xfrm>
            <a:off x="5131890" y="5240355"/>
            <a:ext cx="522000" cy="259200"/>
            <a:chOff x="5131890" y="5240355"/>
            <a:chExt cx="522000" cy="259200"/>
          </a:xfrm>
        </p:grpSpPr>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457EF8D6-832C-94AB-8AC7-F95E4B32E782}"/>
                    </a:ext>
                  </a:extLst>
                </p14:cNvPr>
                <p14:cNvContentPartPr/>
                <p14:nvPr/>
              </p14:nvContentPartPr>
              <p14:xfrm>
                <a:off x="5307210" y="5240355"/>
                <a:ext cx="237240" cy="218160"/>
              </p14:xfrm>
            </p:contentPart>
          </mc:Choice>
          <mc:Fallback xmlns="">
            <p:pic>
              <p:nvPicPr>
                <p:cNvPr id="24" name="Ink 23">
                  <a:extLst>
                    <a:ext uri="{FF2B5EF4-FFF2-40B4-BE49-F238E27FC236}">
                      <a16:creationId xmlns:a16="http://schemas.microsoft.com/office/drawing/2014/main" id="{457EF8D6-832C-94AB-8AC7-F95E4B32E782}"/>
                    </a:ext>
                  </a:extLst>
                </p:cNvPr>
                <p:cNvPicPr/>
                <p:nvPr/>
              </p:nvPicPr>
              <p:blipFill>
                <a:blip r:embed="rId15"/>
                <a:stretch>
                  <a:fillRect/>
                </a:stretch>
              </p:blipFill>
              <p:spPr>
                <a:xfrm>
                  <a:off x="5298210" y="5231715"/>
                  <a:ext cx="254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A1BBD90-9866-4403-0E6E-76C4B508302D}"/>
                    </a:ext>
                  </a:extLst>
                </p14:cNvPr>
                <p14:cNvContentPartPr/>
                <p14:nvPr/>
              </p14:nvContentPartPr>
              <p14:xfrm>
                <a:off x="5190930" y="5265195"/>
                <a:ext cx="332640" cy="222480"/>
              </p14:xfrm>
            </p:contentPart>
          </mc:Choice>
          <mc:Fallback xmlns="">
            <p:pic>
              <p:nvPicPr>
                <p:cNvPr id="25" name="Ink 24">
                  <a:extLst>
                    <a:ext uri="{FF2B5EF4-FFF2-40B4-BE49-F238E27FC236}">
                      <a16:creationId xmlns:a16="http://schemas.microsoft.com/office/drawing/2014/main" id="{9A1BBD90-9866-4403-0E6E-76C4B508302D}"/>
                    </a:ext>
                  </a:extLst>
                </p:cNvPr>
                <p:cNvPicPr/>
                <p:nvPr/>
              </p:nvPicPr>
              <p:blipFill>
                <a:blip r:embed="rId17"/>
                <a:stretch>
                  <a:fillRect/>
                </a:stretch>
              </p:blipFill>
              <p:spPr>
                <a:xfrm>
                  <a:off x="5182290" y="5256555"/>
                  <a:ext cx="350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49" name="Ink 2048">
                  <a:extLst>
                    <a:ext uri="{FF2B5EF4-FFF2-40B4-BE49-F238E27FC236}">
                      <a16:creationId xmlns:a16="http://schemas.microsoft.com/office/drawing/2014/main" id="{A8CA1405-BF7E-35DE-EFFC-C593C9369098}"/>
                    </a:ext>
                  </a:extLst>
                </p14:cNvPr>
                <p14:cNvContentPartPr/>
                <p14:nvPr/>
              </p14:nvContentPartPr>
              <p14:xfrm>
                <a:off x="5131890" y="5246115"/>
                <a:ext cx="522000" cy="253440"/>
              </p14:xfrm>
            </p:contentPart>
          </mc:Choice>
          <mc:Fallback xmlns="">
            <p:pic>
              <p:nvPicPr>
                <p:cNvPr id="2049" name="Ink 2048">
                  <a:extLst>
                    <a:ext uri="{FF2B5EF4-FFF2-40B4-BE49-F238E27FC236}">
                      <a16:creationId xmlns:a16="http://schemas.microsoft.com/office/drawing/2014/main" id="{A8CA1405-BF7E-35DE-EFFC-C593C9369098}"/>
                    </a:ext>
                  </a:extLst>
                </p:cNvPr>
                <p:cNvPicPr/>
                <p:nvPr/>
              </p:nvPicPr>
              <p:blipFill>
                <a:blip r:embed="rId19"/>
                <a:stretch>
                  <a:fillRect/>
                </a:stretch>
              </p:blipFill>
              <p:spPr>
                <a:xfrm>
                  <a:off x="5122890" y="5237475"/>
                  <a:ext cx="539640" cy="27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55" name="Ink 2054">
                <a:extLst>
                  <a:ext uri="{FF2B5EF4-FFF2-40B4-BE49-F238E27FC236}">
                    <a16:creationId xmlns:a16="http://schemas.microsoft.com/office/drawing/2014/main" id="{98AE5C3A-5733-FDEC-6776-99672D7987E1}"/>
                  </a:ext>
                </a:extLst>
              </p14:cNvPr>
              <p14:cNvContentPartPr/>
              <p14:nvPr/>
            </p14:nvContentPartPr>
            <p14:xfrm>
              <a:off x="6646230" y="4671720"/>
              <a:ext cx="202680" cy="264240"/>
            </p14:xfrm>
          </p:contentPart>
        </mc:Choice>
        <mc:Fallback xmlns="">
          <p:pic>
            <p:nvPicPr>
              <p:cNvPr id="2055" name="Ink 2054">
                <a:extLst>
                  <a:ext uri="{FF2B5EF4-FFF2-40B4-BE49-F238E27FC236}">
                    <a16:creationId xmlns:a16="http://schemas.microsoft.com/office/drawing/2014/main" id="{98AE5C3A-5733-FDEC-6776-99672D7987E1}"/>
                  </a:ext>
                </a:extLst>
              </p:cNvPr>
              <p:cNvPicPr/>
              <p:nvPr/>
            </p:nvPicPr>
            <p:blipFill>
              <a:blip r:embed="rId21"/>
              <a:stretch>
                <a:fillRect/>
              </a:stretch>
            </p:blipFill>
            <p:spPr>
              <a:xfrm>
                <a:off x="6637590" y="4663080"/>
                <a:ext cx="2203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56" name="Ink 2055">
                <a:extLst>
                  <a:ext uri="{FF2B5EF4-FFF2-40B4-BE49-F238E27FC236}">
                    <a16:creationId xmlns:a16="http://schemas.microsoft.com/office/drawing/2014/main" id="{4A8ACC68-F3D9-656B-0970-9817595ED37B}"/>
                  </a:ext>
                </a:extLst>
              </p14:cNvPr>
              <p14:cNvContentPartPr/>
              <p14:nvPr/>
            </p14:nvContentPartPr>
            <p14:xfrm>
              <a:off x="6687990" y="4677120"/>
              <a:ext cx="184320" cy="177480"/>
            </p14:xfrm>
          </p:contentPart>
        </mc:Choice>
        <mc:Fallback xmlns="">
          <p:pic>
            <p:nvPicPr>
              <p:cNvPr id="2056" name="Ink 2055">
                <a:extLst>
                  <a:ext uri="{FF2B5EF4-FFF2-40B4-BE49-F238E27FC236}">
                    <a16:creationId xmlns:a16="http://schemas.microsoft.com/office/drawing/2014/main" id="{4A8ACC68-F3D9-656B-0970-9817595ED37B}"/>
                  </a:ext>
                </a:extLst>
              </p:cNvPr>
              <p:cNvPicPr/>
              <p:nvPr/>
            </p:nvPicPr>
            <p:blipFill>
              <a:blip r:embed="rId23"/>
              <a:stretch>
                <a:fillRect/>
              </a:stretch>
            </p:blipFill>
            <p:spPr>
              <a:xfrm>
                <a:off x="6678990" y="4668120"/>
                <a:ext cx="201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58" name="Ink 2057">
                <a:extLst>
                  <a:ext uri="{FF2B5EF4-FFF2-40B4-BE49-F238E27FC236}">
                    <a16:creationId xmlns:a16="http://schemas.microsoft.com/office/drawing/2014/main" id="{ECB5F615-5A31-57FA-C1EA-FF433DC8CEC3}"/>
                  </a:ext>
                </a:extLst>
              </p14:cNvPr>
              <p14:cNvContentPartPr/>
              <p14:nvPr/>
            </p14:nvContentPartPr>
            <p14:xfrm>
              <a:off x="6640470" y="5225040"/>
              <a:ext cx="224640" cy="239760"/>
            </p14:xfrm>
          </p:contentPart>
        </mc:Choice>
        <mc:Fallback xmlns="">
          <p:pic>
            <p:nvPicPr>
              <p:cNvPr id="2058" name="Ink 2057">
                <a:extLst>
                  <a:ext uri="{FF2B5EF4-FFF2-40B4-BE49-F238E27FC236}">
                    <a16:creationId xmlns:a16="http://schemas.microsoft.com/office/drawing/2014/main" id="{ECB5F615-5A31-57FA-C1EA-FF433DC8CEC3}"/>
                  </a:ext>
                </a:extLst>
              </p:cNvPr>
              <p:cNvPicPr/>
              <p:nvPr/>
            </p:nvPicPr>
            <p:blipFill>
              <a:blip r:embed="rId25"/>
              <a:stretch>
                <a:fillRect/>
              </a:stretch>
            </p:blipFill>
            <p:spPr>
              <a:xfrm>
                <a:off x="6631830" y="5216400"/>
                <a:ext cx="242280" cy="257400"/>
              </a:xfrm>
              <a:prstGeom prst="rect">
                <a:avLst/>
              </a:prstGeom>
            </p:spPr>
          </p:pic>
        </mc:Fallback>
      </mc:AlternateContent>
      <p:grpSp>
        <p:nvGrpSpPr>
          <p:cNvPr id="2062" name="Group 2061">
            <a:extLst>
              <a:ext uri="{FF2B5EF4-FFF2-40B4-BE49-F238E27FC236}">
                <a16:creationId xmlns:a16="http://schemas.microsoft.com/office/drawing/2014/main" id="{9901DE42-C5D2-42A5-6FAF-8C72A0F2C8F8}"/>
              </a:ext>
            </a:extLst>
          </p:cNvPr>
          <p:cNvGrpSpPr/>
          <p:nvPr/>
        </p:nvGrpSpPr>
        <p:grpSpPr>
          <a:xfrm>
            <a:off x="6588270" y="5137755"/>
            <a:ext cx="347940" cy="344880"/>
            <a:chOff x="6588270" y="5137755"/>
            <a:chExt cx="347940" cy="344880"/>
          </a:xfrm>
        </p:grpSpPr>
        <mc:AlternateContent xmlns:mc="http://schemas.openxmlformats.org/markup-compatibility/2006" xmlns:p14="http://schemas.microsoft.com/office/powerpoint/2010/main">
          <mc:Choice Requires="p14">
            <p:contentPart p14:bwMode="auto" r:id="rId26">
              <p14:nvContentPartPr>
                <p14:cNvPr id="2057" name="Ink 2056">
                  <a:extLst>
                    <a:ext uri="{FF2B5EF4-FFF2-40B4-BE49-F238E27FC236}">
                      <a16:creationId xmlns:a16="http://schemas.microsoft.com/office/drawing/2014/main" id="{B82F50E2-E24B-3ADF-12EE-F28477F77B17}"/>
                    </a:ext>
                  </a:extLst>
                </p14:cNvPr>
                <p14:cNvContentPartPr/>
                <p14:nvPr/>
              </p14:nvContentPartPr>
              <p14:xfrm>
                <a:off x="6588270" y="5249160"/>
                <a:ext cx="262080" cy="227880"/>
              </p14:xfrm>
            </p:contentPart>
          </mc:Choice>
          <mc:Fallback xmlns="">
            <p:pic>
              <p:nvPicPr>
                <p:cNvPr id="2057" name="Ink 2056">
                  <a:extLst>
                    <a:ext uri="{FF2B5EF4-FFF2-40B4-BE49-F238E27FC236}">
                      <a16:creationId xmlns:a16="http://schemas.microsoft.com/office/drawing/2014/main" id="{B82F50E2-E24B-3ADF-12EE-F28477F77B17}"/>
                    </a:ext>
                  </a:extLst>
                </p:cNvPr>
                <p:cNvPicPr/>
                <p:nvPr/>
              </p:nvPicPr>
              <p:blipFill>
                <a:blip r:embed="rId27"/>
                <a:stretch>
                  <a:fillRect/>
                </a:stretch>
              </p:blipFill>
              <p:spPr>
                <a:xfrm>
                  <a:off x="6579630" y="5240160"/>
                  <a:ext cx="279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52" name="Ink 2051">
                  <a:extLst>
                    <a:ext uri="{FF2B5EF4-FFF2-40B4-BE49-F238E27FC236}">
                      <a16:creationId xmlns:a16="http://schemas.microsoft.com/office/drawing/2014/main" id="{3534C029-504B-3359-3A28-5BA1A708346B}"/>
                    </a:ext>
                  </a:extLst>
                </p14:cNvPr>
                <p14:cNvContentPartPr/>
                <p14:nvPr/>
              </p14:nvContentPartPr>
              <p14:xfrm>
                <a:off x="6610050" y="5234595"/>
                <a:ext cx="265680" cy="248040"/>
              </p14:xfrm>
            </p:contentPart>
          </mc:Choice>
          <mc:Fallback xmlns="">
            <p:pic>
              <p:nvPicPr>
                <p:cNvPr id="2052" name="Ink 2051">
                  <a:extLst>
                    <a:ext uri="{FF2B5EF4-FFF2-40B4-BE49-F238E27FC236}">
                      <a16:creationId xmlns:a16="http://schemas.microsoft.com/office/drawing/2014/main" id="{3534C029-504B-3359-3A28-5BA1A708346B}"/>
                    </a:ext>
                  </a:extLst>
                </p:cNvPr>
                <p:cNvPicPr/>
                <p:nvPr/>
              </p:nvPicPr>
              <p:blipFill>
                <a:blip r:embed="rId29"/>
                <a:stretch>
                  <a:fillRect/>
                </a:stretch>
              </p:blipFill>
              <p:spPr>
                <a:xfrm>
                  <a:off x="6601410" y="5225595"/>
                  <a:ext cx="2833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54" name="Ink 2053">
                  <a:extLst>
                    <a:ext uri="{FF2B5EF4-FFF2-40B4-BE49-F238E27FC236}">
                      <a16:creationId xmlns:a16="http://schemas.microsoft.com/office/drawing/2014/main" id="{4393FC65-365E-E7F8-2CDC-608728604CBF}"/>
                    </a:ext>
                  </a:extLst>
                </p14:cNvPr>
                <p14:cNvContentPartPr/>
                <p14:nvPr/>
              </p14:nvContentPartPr>
              <p14:xfrm>
                <a:off x="6935850" y="5137755"/>
                <a:ext cx="360" cy="360"/>
              </p14:xfrm>
            </p:contentPart>
          </mc:Choice>
          <mc:Fallback xmlns="">
            <p:pic>
              <p:nvPicPr>
                <p:cNvPr id="2054" name="Ink 2053">
                  <a:extLst>
                    <a:ext uri="{FF2B5EF4-FFF2-40B4-BE49-F238E27FC236}">
                      <a16:creationId xmlns:a16="http://schemas.microsoft.com/office/drawing/2014/main" id="{4393FC65-365E-E7F8-2CDC-608728604CBF}"/>
                    </a:ext>
                  </a:extLst>
                </p:cNvPr>
                <p:cNvPicPr/>
                <p:nvPr/>
              </p:nvPicPr>
              <p:blipFill>
                <a:blip r:embed="rId31"/>
                <a:stretch>
                  <a:fillRect/>
                </a:stretch>
              </p:blipFill>
              <p:spPr>
                <a:xfrm>
                  <a:off x="6927210" y="512875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059" name="Ink 2058">
                <a:extLst>
                  <a:ext uri="{FF2B5EF4-FFF2-40B4-BE49-F238E27FC236}">
                    <a16:creationId xmlns:a16="http://schemas.microsoft.com/office/drawing/2014/main" id="{81C3E9F4-5A92-BA8F-DF3A-9D54141E5C18}"/>
                  </a:ext>
                </a:extLst>
              </p14:cNvPr>
              <p14:cNvContentPartPr/>
              <p14:nvPr/>
            </p14:nvContentPartPr>
            <p14:xfrm>
              <a:off x="6685830" y="4954680"/>
              <a:ext cx="226440" cy="575640"/>
            </p14:xfrm>
          </p:contentPart>
        </mc:Choice>
        <mc:Fallback xmlns="">
          <p:pic>
            <p:nvPicPr>
              <p:cNvPr id="2059" name="Ink 2058">
                <a:extLst>
                  <a:ext uri="{FF2B5EF4-FFF2-40B4-BE49-F238E27FC236}">
                    <a16:creationId xmlns:a16="http://schemas.microsoft.com/office/drawing/2014/main" id="{81C3E9F4-5A92-BA8F-DF3A-9D54141E5C18}"/>
                  </a:ext>
                </a:extLst>
              </p:cNvPr>
              <p:cNvPicPr/>
              <p:nvPr/>
            </p:nvPicPr>
            <p:blipFill>
              <a:blip r:embed="rId33"/>
              <a:stretch>
                <a:fillRect/>
              </a:stretch>
            </p:blipFill>
            <p:spPr>
              <a:xfrm>
                <a:off x="6676830" y="4945680"/>
                <a:ext cx="244080" cy="593280"/>
              </a:xfrm>
              <a:prstGeom prst="rect">
                <a:avLst/>
              </a:prstGeom>
            </p:spPr>
          </p:pic>
        </mc:Fallback>
      </mc:AlternateContent>
    </p:spTree>
    <p:extLst>
      <p:ext uri="{BB962C8B-B14F-4D97-AF65-F5344CB8AC3E}">
        <p14:creationId xmlns:p14="http://schemas.microsoft.com/office/powerpoint/2010/main" val="8696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520258" y="4296554"/>
              <a:ext cx="360" cy="360"/>
            </p14:xfrm>
          </p:contentPart>
        </mc:Choice>
        <mc:Fallback>
          <p:pic>
            <p:nvPicPr>
              <p:cNvPr id="11" name="Ink 10">
                <a:extLst>
                  <a:ext uri="{FF2B5EF4-FFF2-40B4-BE49-F238E27FC236}">
                    <a16:creationId xmlns:a16="http://schemas.microsoft.com/office/drawing/2014/main" id="{C0D30703-1085-4A8B-8134-32876C9FA379}"/>
                  </a:ext>
                </a:extLst>
              </p:cNvPr>
              <p:cNvPicPr/>
              <p:nvPr/>
            </p:nvPicPr>
            <p:blipFill>
              <a:blip r:embed="rId3"/>
              <a:stretch>
                <a:fillRect/>
              </a:stretch>
            </p:blipFill>
            <p:spPr>
              <a:xfrm>
                <a:off x="3511258" y="4287554"/>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365098" y="4132394"/>
            <a:ext cx="368640" cy="219240"/>
            <a:chOff x="3779887" y="4470000"/>
            <a:chExt cx="368640" cy="2192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5"/>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7"/>
                <a:stretch>
                  <a:fillRect/>
                </a:stretch>
              </p:blipFill>
              <p:spPr>
                <a:xfrm>
                  <a:off x="3876715" y="4520040"/>
                  <a:ext cx="280464" cy="100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201738" y="4762034"/>
              <a:ext cx="360" cy="1080"/>
            </p14:xfrm>
          </p:contentPart>
        </mc:Choice>
        <mc:Fallback>
          <p:pic>
            <p:nvPicPr>
              <p:cNvPr id="28" name="Ink 27">
                <a:extLst>
                  <a:ext uri="{FF2B5EF4-FFF2-40B4-BE49-F238E27FC236}">
                    <a16:creationId xmlns:a16="http://schemas.microsoft.com/office/drawing/2014/main" id="{104F5AD1-AE4B-4985-93AA-59F3EA44DC73}"/>
                  </a:ext>
                </a:extLst>
              </p:cNvPr>
              <p:cNvPicPr/>
              <p:nvPr/>
            </p:nvPicPr>
            <p:blipFill>
              <a:blip r:embed="rId9"/>
              <a:stretch>
                <a:fillRect/>
              </a:stretch>
            </p:blipFill>
            <p:spPr>
              <a:xfrm>
                <a:off x="4192738" y="4753034"/>
                <a:ext cx="180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9D316AE5-DEE6-4E3B-AD2A-EEC0B3179C53}"/>
                  </a:ext>
                </a:extLst>
              </p14:cNvPr>
              <p14:cNvContentPartPr/>
              <p14:nvPr/>
            </p14:nvContentPartPr>
            <p14:xfrm>
              <a:off x="3968458" y="3835034"/>
              <a:ext cx="360" cy="360"/>
            </p14:xfrm>
          </p:contentPart>
        </mc:Choice>
        <mc:Fallback>
          <p:pic>
            <p:nvPicPr>
              <p:cNvPr id="29" name="Ink 28">
                <a:extLst>
                  <a:ext uri="{FF2B5EF4-FFF2-40B4-BE49-F238E27FC236}">
                    <a16:creationId xmlns:a16="http://schemas.microsoft.com/office/drawing/2014/main" id="{9D316AE5-DEE6-4E3B-AD2A-EEC0B3179C53}"/>
                  </a:ext>
                </a:extLst>
              </p:cNvPr>
              <p:cNvPicPr/>
              <p:nvPr/>
            </p:nvPicPr>
            <p:blipFill>
              <a:blip r:embed="rId3"/>
              <a:stretch>
                <a:fillRect/>
              </a:stretch>
            </p:blipFill>
            <p:spPr>
              <a:xfrm>
                <a:off x="3959458" y="382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12"/>
              <a:stretch>
                <a:fillRect/>
              </a:stretch>
            </p:blipFill>
            <p:spPr>
              <a:xfrm>
                <a:off x="1151527" y="3498720"/>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5909578" y="3780314"/>
              <a:ext cx="360" cy="1440"/>
            </p14:xfrm>
          </p:contentPart>
        </mc:Choice>
        <mc:Fallback>
          <p:pic>
            <p:nvPicPr>
              <p:cNvPr id="31" name="Ink 30">
                <a:extLst>
                  <a:ext uri="{FF2B5EF4-FFF2-40B4-BE49-F238E27FC236}">
                    <a16:creationId xmlns:a16="http://schemas.microsoft.com/office/drawing/2014/main" id="{AD647D8F-B477-4B82-930B-86583A327363}"/>
                  </a:ext>
                </a:extLst>
              </p:cNvPr>
              <p:cNvPicPr/>
              <p:nvPr/>
            </p:nvPicPr>
            <p:blipFill>
              <a:blip r:embed="rId3"/>
              <a:stretch>
                <a:fillRect/>
              </a:stretch>
            </p:blipFill>
            <p:spPr>
              <a:xfrm>
                <a:off x="5900578" y="3771314"/>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4832818" y="2911634"/>
              <a:ext cx="1080" cy="360"/>
            </p14:xfrm>
          </p:contentPart>
        </mc:Choice>
        <mc:Fallback>
          <p:pic>
            <p:nvPicPr>
              <p:cNvPr id="32" name="Ink 31">
                <a:extLst>
                  <a:ext uri="{FF2B5EF4-FFF2-40B4-BE49-F238E27FC236}">
                    <a16:creationId xmlns:a16="http://schemas.microsoft.com/office/drawing/2014/main" id="{A17ED201-83FB-4D1A-B26A-A8D9F4E602E4}"/>
                  </a:ext>
                </a:extLst>
              </p:cNvPr>
              <p:cNvPicPr/>
              <p:nvPr/>
            </p:nvPicPr>
            <p:blipFill>
              <a:blip r:embed="rId3"/>
              <a:stretch>
                <a:fillRect/>
              </a:stretch>
            </p:blipFill>
            <p:spPr>
              <a:xfrm>
                <a:off x="4823818" y="2902634"/>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506018" y="2566394"/>
            <a:ext cx="360" cy="360"/>
            <a:chOff x="5920807" y="2904000"/>
            <a:chExt cx="360" cy="36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12"/>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12"/>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12"/>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12"/>
                <a:stretch>
                  <a:fillRect/>
                </a:stretch>
              </p:blipFill>
              <p:spPr>
                <a:xfrm>
                  <a:off x="10967647" y="292632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5859898" y="2006234"/>
              <a:ext cx="360" cy="360"/>
            </p14:xfrm>
          </p:contentPart>
        </mc:Choice>
        <mc:Fallback>
          <p:pic>
            <p:nvPicPr>
              <p:cNvPr id="39" name="Ink 38">
                <a:extLst>
                  <a:ext uri="{FF2B5EF4-FFF2-40B4-BE49-F238E27FC236}">
                    <a16:creationId xmlns:a16="http://schemas.microsoft.com/office/drawing/2014/main" id="{75755468-3DDE-4837-9FE4-8093FEC1BE3F}"/>
                  </a:ext>
                </a:extLst>
              </p:cNvPr>
              <p:cNvPicPr/>
              <p:nvPr/>
            </p:nvPicPr>
            <p:blipFill>
              <a:blip r:embed="rId3"/>
              <a:stretch>
                <a:fillRect/>
              </a:stretch>
            </p:blipFill>
            <p:spPr>
              <a:xfrm>
                <a:off x="5850898" y="1997234"/>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5927218" y="1723994"/>
            <a:ext cx="360" cy="360"/>
            <a:chOff x="6342007" y="2061600"/>
            <a:chExt cx="360" cy="36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12"/>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12"/>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12"/>
              <a:stretch>
                <a:fillRect/>
              </a:stretch>
            </p:blipFill>
            <p:spPr>
              <a:xfrm>
                <a:off x="869287" y="2675760"/>
                <a:ext cx="18000" cy="18000"/>
              </a:xfrm>
              <a:prstGeom prst="rect">
                <a:avLst/>
              </a:prstGeom>
            </p:spPr>
          </p:pic>
        </mc:Fallback>
      </mc:AlternateContent>
      <p:sp>
        <p:nvSpPr>
          <p:cNvPr id="2" name="Arrow: Right 1">
            <a:extLst>
              <a:ext uri="{FF2B5EF4-FFF2-40B4-BE49-F238E27FC236}">
                <a16:creationId xmlns:a16="http://schemas.microsoft.com/office/drawing/2014/main" id="{09D073B7-E0C3-4ADF-94A7-FC5F3C7E2060}"/>
              </a:ext>
            </a:extLst>
          </p:cNvPr>
          <p:cNvSpPr/>
          <p:nvPr/>
        </p:nvSpPr>
        <p:spPr>
          <a:xfrm>
            <a:off x="3042542" y="1323295"/>
            <a:ext cx="1452412"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add</a:t>
            </a:r>
          </a:p>
        </p:txBody>
      </p:sp>
      <p:cxnSp>
        <p:nvCxnSpPr>
          <p:cNvPr id="4" name="Straight Connector 3">
            <a:extLst>
              <a:ext uri="{FF2B5EF4-FFF2-40B4-BE49-F238E27FC236}">
                <a16:creationId xmlns:a16="http://schemas.microsoft.com/office/drawing/2014/main" id="{17F22893-DC54-4725-A8A8-C4045081CFC4}"/>
              </a:ext>
            </a:extLst>
          </p:cNvPr>
          <p:cNvCxnSpPr>
            <a:cxnSpLocks/>
          </p:cNvCxnSpPr>
          <p:nvPr/>
        </p:nvCxnSpPr>
        <p:spPr>
          <a:xfrm>
            <a:off x="3017875" y="1230226"/>
            <a:ext cx="12642" cy="53432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A8C696-2731-4325-A16A-F627ABC4581C}"/>
              </a:ext>
            </a:extLst>
          </p:cNvPr>
          <p:cNvCxnSpPr>
            <a:cxnSpLocks/>
          </p:cNvCxnSpPr>
          <p:nvPr/>
        </p:nvCxnSpPr>
        <p:spPr>
          <a:xfrm flipH="1">
            <a:off x="4518529" y="1227757"/>
            <a:ext cx="6744"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2C3E55-2032-483B-925E-DD9557232276}"/>
              </a:ext>
            </a:extLst>
          </p:cNvPr>
          <p:cNvCxnSpPr>
            <a:cxnSpLocks/>
          </p:cNvCxnSpPr>
          <p:nvPr/>
        </p:nvCxnSpPr>
        <p:spPr>
          <a:xfrm flipH="1">
            <a:off x="6021377" y="1227757"/>
            <a:ext cx="9019"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AB8916-DB96-4012-8D7D-F50105ED3BC3}"/>
              </a:ext>
            </a:extLst>
          </p:cNvPr>
          <p:cNvSpPr/>
          <p:nvPr/>
        </p:nvSpPr>
        <p:spPr>
          <a:xfrm>
            <a:off x="7138020" y="1312441"/>
            <a:ext cx="2277927" cy="5020429"/>
          </a:xfrm>
          <a:prstGeom prst="rect">
            <a:avLst/>
          </a:prstGeom>
          <a:solidFill>
            <a:srgbClr val="FC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20BE7FB-A44F-4F22-AFE5-B313CF66B6A0}"/>
              </a:ext>
            </a:extLst>
          </p:cNvPr>
          <p:cNvCxnSpPr>
            <a:cxnSpLocks/>
          </p:cNvCxnSpPr>
          <p:nvPr/>
        </p:nvCxnSpPr>
        <p:spPr>
          <a:xfrm>
            <a:off x="8331897" y="1227757"/>
            <a:ext cx="0"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F91998F8-1E93-43EE-B072-7C33202F0366}"/>
              </a:ext>
            </a:extLst>
          </p:cNvPr>
          <p:cNvSpPr/>
          <p:nvPr/>
        </p:nvSpPr>
        <p:spPr>
          <a:xfrm>
            <a:off x="4544024" y="2038961"/>
            <a:ext cx="146639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 git commit</a:t>
            </a:r>
          </a:p>
        </p:txBody>
      </p:sp>
      <p:sp>
        <p:nvSpPr>
          <p:cNvPr id="51" name="Arrow: Right 50">
            <a:extLst>
              <a:ext uri="{FF2B5EF4-FFF2-40B4-BE49-F238E27FC236}">
                <a16:creationId xmlns:a16="http://schemas.microsoft.com/office/drawing/2014/main" id="{FBF5C7F3-1BB7-4B0E-AB2C-0D50EB45CA00}"/>
              </a:ext>
            </a:extLst>
          </p:cNvPr>
          <p:cNvSpPr/>
          <p:nvPr/>
        </p:nvSpPr>
        <p:spPr>
          <a:xfrm>
            <a:off x="6055891" y="2697901"/>
            <a:ext cx="225015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push</a:t>
            </a:r>
          </a:p>
        </p:txBody>
      </p:sp>
      <p:sp>
        <p:nvSpPr>
          <p:cNvPr id="7" name="Arrow: Left 6">
            <a:extLst>
              <a:ext uri="{FF2B5EF4-FFF2-40B4-BE49-F238E27FC236}">
                <a16:creationId xmlns:a16="http://schemas.microsoft.com/office/drawing/2014/main" id="{319D7A58-7E55-48EF-B635-F15A662A2352}"/>
              </a:ext>
            </a:extLst>
          </p:cNvPr>
          <p:cNvSpPr/>
          <p:nvPr/>
        </p:nvSpPr>
        <p:spPr>
          <a:xfrm>
            <a:off x="6042313" y="3742793"/>
            <a:ext cx="225109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pull</a:t>
            </a:r>
          </a:p>
        </p:txBody>
      </p:sp>
      <p:sp>
        <p:nvSpPr>
          <p:cNvPr id="53" name="Arrow: Left 52">
            <a:extLst>
              <a:ext uri="{FF2B5EF4-FFF2-40B4-BE49-F238E27FC236}">
                <a16:creationId xmlns:a16="http://schemas.microsoft.com/office/drawing/2014/main" id="{0EE31E3C-17DD-4887-B94F-7BE53554F765}"/>
              </a:ext>
            </a:extLst>
          </p:cNvPr>
          <p:cNvSpPr/>
          <p:nvPr/>
        </p:nvSpPr>
        <p:spPr>
          <a:xfrm>
            <a:off x="3046274" y="4599474"/>
            <a:ext cx="295635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merge</a:t>
            </a:r>
          </a:p>
        </p:txBody>
      </p:sp>
      <p:pic>
        <p:nvPicPr>
          <p:cNvPr id="47" name="Picture 2" descr="Git concepts for newcomers — Part 2: Git repository, working tree and  staging area | by Sébastien Dubois. | ITNEXT">
            <a:extLst>
              <a:ext uri="{FF2B5EF4-FFF2-40B4-BE49-F238E27FC236}">
                <a16:creationId xmlns:a16="http://schemas.microsoft.com/office/drawing/2014/main" id="{A9D7D5FA-F1BA-C767-0FF6-37DEB765FDB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9207" r="570" b="79053"/>
          <a:stretch/>
        </p:blipFill>
        <p:spPr bwMode="auto">
          <a:xfrm>
            <a:off x="2209800" y="516571"/>
            <a:ext cx="7198527" cy="796256"/>
          </a:xfrm>
          <a:prstGeom prst="rect">
            <a:avLst/>
          </a:prstGeom>
          <a:noFill/>
          <a:extLst>
            <a:ext uri="{909E8E84-426E-40DD-AFC4-6F175D3DCCD1}">
              <a14:hiddenFill xmlns:a14="http://schemas.microsoft.com/office/drawing/2010/main">
                <a:solidFill>
                  <a:srgbClr val="FFFFFF"/>
                </a:solidFill>
              </a14:hiddenFill>
            </a:ext>
          </a:extLst>
        </p:spPr>
      </p:pic>
      <p:sp>
        <p:nvSpPr>
          <p:cNvPr id="52" name="Arrow: Left 51">
            <a:extLst>
              <a:ext uri="{FF2B5EF4-FFF2-40B4-BE49-F238E27FC236}">
                <a16:creationId xmlns:a16="http://schemas.microsoft.com/office/drawing/2014/main" id="{96AFEBAE-A684-C90A-9073-2AC46981D05B}"/>
              </a:ext>
            </a:extLst>
          </p:cNvPr>
          <p:cNvSpPr/>
          <p:nvPr/>
        </p:nvSpPr>
        <p:spPr>
          <a:xfrm>
            <a:off x="6052641" y="5651355"/>
            <a:ext cx="2276981"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
        <p:nvSpPr>
          <p:cNvPr id="54" name="Arrow: Left 53">
            <a:extLst>
              <a:ext uri="{FF2B5EF4-FFF2-40B4-BE49-F238E27FC236}">
                <a16:creationId xmlns:a16="http://schemas.microsoft.com/office/drawing/2014/main" id="{488643C2-6732-4536-4623-150BCD78C0A7}"/>
              </a:ext>
            </a:extLst>
          </p:cNvPr>
          <p:cNvSpPr/>
          <p:nvPr/>
        </p:nvSpPr>
        <p:spPr>
          <a:xfrm>
            <a:off x="3054092" y="5651355"/>
            <a:ext cx="2994005"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Tree>
    <p:extLst>
      <p:ext uri="{BB962C8B-B14F-4D97-AF65-F5344CB8AC3E}">
        <p14:creationId xmlns:p14="http://schemas.microsoft.com/office/powerpoint/2010/main" val="20566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animBg="1"/>
      <p:bldP spid="7" grpId="0" animBg="1"/>
      <p:bldP spid="53" grpId="0" animBg="1"/>
      <p:bldP spid="52" grpId="0" animBg="1"/>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The essential commands.</a:t>
            </a:r>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3003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add filename(s)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50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77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593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638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commit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18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push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pull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Tree>
    <p:extLst>
      <p:ext uri="{BB962C8B-B14F-4D97-AF65-F5344CB8AC3E}">
        <p14:creationId xmlns:p14="http://schemas.microsoft.com/office/powerpoint/2010/main" val="425013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527763" y="2970110"/>
            <a:ext cx="10905066" cy="856150"/>
          </a:xfrm>
        </p:spPr>
        <p:txBody>
          <a:bodyPr>
            <a:normAutofit/>
          </a:bodyPr>
          <a:lstStyle/>
          <a:p>
            <a:pPr algn="ctr"/>
            <a:r>
              <a:rPr lang="en-US" sz="3600" dirty="0"/>
              <a:t>Live demo!</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B2D291-F930-B367-D878-53667B42320B}"/>
                  </a:ext>
                </a:extLst>
              </p14:cNvPr>
              <p14:cNvContentPartPr/>
              <p14:nvPr/>
            </p14:nvContentPartPr>
            <p14:xfrm>
              <a:off x="588614" y="553618"/>
              <a:ext cx="1800" cy="360"/>
            </p14:xfrm>
          </p:contentPart>
        </mc:Choice>
        <mc:Fallback xmlns="">
          <p:pic>
            <p:nvPicPr>
              <p:cNvPr id="4" name="Ink 3">
                <a:extLst>
                  <a:ext uri="{FF2B5EF4-FFF2-40B4-BE49-F238E27FC236}">
                    <a16:creationId xmlns:a16="http://schemas.microsoft.com/office/drawing/2014/main" id="{BAB2D291-F930-B367-D878-53667B42320B}"/>
                  </a:ext>
                </a:extLst>
              </p:cNvPr>
              <p:cNvPicPr/>
              <p:nvPr/>
            </p:nvPicPr>
            <p:blipFill>
              <a:blip r:embed="rId3"/>
              <a:stretch>
                <a:fillRect/>
              </a:stretch>
            </p:blipFill>
            <p:spPr>
              <a:xfrm>
                <a:off x="579974" y="544618"/>
                <a:ext cx="19440" cy="18000"/>
              </a:xfrm>
              <a:prstGeom prst="rect">
                <a:avLst/>
              </a:prstGeom>
            </p:spPr>
          </p:pic>
        </mc:Fallback>
      </mc:AlternateContent>
    </p:spTree>
    <p:extLst>
      <p:ext uri="{BB962C8B-B14F-4D97-AF65-F5344CB8AC3E}">
        <p14:creationId xmlns:p14="http://schemas.microsoft.com/office/powerpoint/2010/main" val="2854839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A few more advanced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133783815"/>
              </p:ext>
            </p:extLst>
          </p:nvPr>
        </p:nvGraphicFramePr>
        <p:xfrm>
          <a:off x="24657" y="988456"/>
          <a:ext cx="12142686" cy="5869545"/>
        </p:xfrm>
        <a:graphic>
          <a:graphicData uri="http://schemas.openxmlformats.org/drawingml/2006/table">
            <a:tbl>
              <a:tblPr firstRow="1" bandRow="1">
                <a:tableStyleId>{5C22544A-7EE6-4342-B048-85BDC9FD1C3A}</a:tableStyleId>
              </a:tblPr>
              <a:tblGrid>
                <a:gridCol w="6071343">
                  <a:extLst>
                    <a:ext uri="{9D8B030D-6E8A-4147-A177-3AD203B41FA5}">
                      <a16:colId xmlns:a16="http://schemas.microsoft.com/office/drawing/2014/main" val="2454561130"/>
                    </a:ext>
                  </a:extLst>
                </a:gridCol>
                <a:gridCol w="6071343">
                  <a:extLst>
                    <a:ext uri="{9D8B030D-6E8A-4147-A177-3AD203B41FA5}">
                      <a16:colId xmlns:a16="http://schemas.microsoft.com/office/drawing/2014/main" val="3717080725"/>
                    </a:ext>
                  </a:extLst>
                </a:gridCol>
              </a:tblGrid>
              <a:tr h="37684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650451">
                <a:tc>
                  <a:txBody>
                    <a:bodyPr/>
                    <a:lstStyle/>
                    <a:p>
                      <a:pPr algn="ctr"/>
                      <a:r>
                        <a:rPr lang="en-US" dirty="0">
                          <a:latin typeface="Courier New" panose="02070309020205020404" pitchFamily="49" charset="0"/>
                          <a:cs typeface="Courier New" panose="02070309020205020404" pitchFamily="49" charset="0"/>
                        </a:rPr>
                        <a:t>git checkout –b </a:t>
                      </a:r>
                      <a:r>
                        <a:rPr lang="en-US" dirty="0" err="1">
                          <a:latin typeface="Courier New" panose="02070309020205020404" pitchFamily="49" charset="0"/>
                          <a:cs typeface="Courier New" panose="02070309020205020404" pitchFamily="49" charset="0"/>
                        </a:rPr>
                        <a:t>branchname</a:t>
                      </a:r>
                      <a:endParaRPr lang="en-US" dirty="0">
                        <a:latin typeface="Courier New" panose="02070309020205020404" pitchFamily="49" charset="0"/>
                        <a:cs typeface="Courier New" panose="02070309020205020404" pitchFamily="49" charset="0"/>
                      </a:endParaRPr>
                    </a:p>
                  </a:txBody>
                  <a:tcPr anchor="ctr"/>
                </a:tc>
                <a:tc>
                  <a:txBody>
                    <a:bodyPr/>
                    <a:lstStyle/>
                    <a:p>
                      <a:r>
                        <a:rPr lang="en-US" dirty="0"/>
                        <a:t>Create and switch to a new branch.</a:t>
                      </a:r>
                    </a:p>
                  </a:txBody>
                  <a:tcPr/>
                </a:tc>
                <a:extLst>
                  <a:ext uri="{0D108BD9-81ED-4DB2-BD59-A6C34878D82A}">
                    <a16:rowId xmlns:a16="http://schemas.microsoft.com/office/drawing/2014/main" val="168069252"/>
                  </a:ext>
                </a:extLst>
              </a:tr>
              <a:tr h="376849">
                <a:tc>
                  <a:txBody>
                    <a:bodyPr/>
                    <a:lstStyle/>
                    <a:p>
                      <a:pPr algn="ctr"/>
                      <a:r>
                        <a:rPr lang="en-US" dirty="0">
                          <a:latin typeface="Courier New" panose="02070309020205020404" pitchFamily="49" charset="0"/>
                          <a:cs typeface="Courier New" panose="02070309020205020404" pitchFamily="49" charset="0"/>
                        </a:rPr>
                        <a:t>git checkout main</a:t>
                      </a:r>
                    </a:p>
                  </a:txBody>
                  <a:tcPr anchor="ctr"/>
                </a:tc>
                <a:tc>
                  <a:txBody>
                    <a:bodyPr/>
                    <a:lstStyle/>
                    <a:p>
                      <a:endParaRPr lang="en-US" dirty="0"/>
                    </a:p>
                  </a:txBody>
                  <a:tcPr/>
                </a:tc>
                <a:extLst>
                  <a:ext uri="{0D108BD9-81ED-4DB2-BD59-A6C34878D82A}">
                    <a16:rowId xmlns:a16="http://schemas.microsoft.com/office/drawing/2014/main" val="2431141453"/>
                  </a:ext>
                </a:extLst>
              </a:tr>
              <a:tr h="650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081858262"/>
                  </a:ext>
                </a:extLst>
              </a:tr>
              <a:tr h="376849">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2337461944"/>
                  </a:ext>
                </a:extLst>
              </a:tr>
              <a:tr h="650451">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49988818"/>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4129561929"/>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008423426"/>
                  </a:ext>
                </a:extLst>
              </a:tr>
              <a:tr h="929215">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930341081"/>
                  </a:ext>
                </a:extLst>
              </a:tr>
            </a:tbl>
          </a:graphicData>
        </a:graphic>
      </p:graphicFrame>
    </p:spTree>
    <p:extLst>
      <p:ext uri="{BB962C8B-B14F-4D97-AF65-F5344CB8AC3E}">
        <p14:creationId xmlns:p14="http://schemas.microsoft.com/office/powerpoint/2010/main" val="413433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 website&#10;&#10;Description automatically generated">
            <a:extLst>
              <a:ext uri="{FF2B5EF4-FFF2-40B4-BE49-F238E27FC236}">
                <a16:creationId xmlns:a16="http://schemas.microsoft.com/office/drawing/2014/main" id="{6DB716B6-C02B-4781-BA5C-46F08E8D395F}"/>
              </a:ext>
            </a:extLst>
          </p:cNvPr>
          <p:cNvPicPr>
            <a:picLocks noChangeAspect="1"/>
          </p:cNvPicPr>
          <p:nvPr/>
        </p:nvPicPr>
        <p:blipFill rotWithShape="1">
          <a:blip r:embed="rId2">
            <a:extLst>
              <a:ext uri="{28A0092B-C50C-407E-A947-70E740481C1C}">
                <a14:useLocalDpi xmlns:a14="http://schemas.microsoft.com/office/drawing/2010/main" val="0"/>
              </a:ext>
            </a:extLst>
          </a:blip>
          <a:srcRect l="1815" r="1815"/>
          <a:stretch/>
        </p:blipFill>
        <p:spPr>
          <a:xfrm>
            <a:off x="1" y="61969"/>
            <a:ext cx="12192000" cy="6796031"/>
          </a:xfrm>
          <a:prstGeom prst="rect">
            <a:avLst/>
          </a:prstGeom>
        </p:spPr>
      </p:pic>
    </p:spTree>
    <p:extLst>
      <p:ext uri="{BB962C8B-B14F-4D97-AF65-F5344CB8AC3E}">
        <p14:creationId xmlns:p14="http://schemas.microsoft.com/office/powerpoint/2010/main" val="1439964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DC8AAB-6599-4A7F-8E6F-3746D889B869}"/>
              </a:ext>
            </a:extLst>
          </p:cNvPr>
          <p:cNvSpPr txBox="1"/>
          <p:nvPr/>
        </p:nvSpPr>
        <p:spPr>
          <a:xfrm>
            <a:off x="4633913" y="319088"/>
            <a:ext cx="2762250" cy="1477328"/>
          </a:xfrm>
          <a:prstGeom prst="rect">
            <a:avLst/>
          </a:prstGeom>
          <a:noFill/>
        </p:spPr>
        <p:txBody>
          <a:bodyPr wrap="square" rtlCol="0">
            <a:spAutoFit/>
          </a:bodyPr>
          <a:lstStyle/>
          <a:p>
            <a:r>
              <a:rPr lang="en-US" dirty="0"/>
              <a:t>Links to helpful tutorials!</a:t>
            </a:r>
          </a:p>
          <a:p>
            <a:endParaRPr lang="en-US" dirty="0"/>
          </a:p>
          <a:p>
            <a:endParaRPr lang="en-US" dirty="0"/>
          </a:p>
          <a:p>
            <a:r>
              <a:rPr lang="en-US" dirty="0"/>
              <a:t>All links are available on our GitHub repository!</a:t>
            </a:r>
          </a:p>
        </p:txBody>
      </p:sp>
    </p:spTree>
    <p:extLst>
      <p:ext uri="{BB962C8B-B14F-4D97-AF65-F5344CB8AC3E}">
        <p14:creationId xmlns:p14="http://schemas.microsoft.com/office/powerpoint/2010/main" val="221185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2985433"/>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How we made our cake </a:t>
            </a:r>
          </a:p>
          <a:p>
            <a:pPr algn="l"/>
            <a:r>
              <a:rPr lang="en-US" b="0" i="0" dirty="0">
                <a:solidFill>
                  <a:srgbClr val="262626"/>
                </a:solidFill>
                <a:effectLst/>
                <a:latin typeface="PT Serif" panose="020A0603040505020204" pitchFamily="18" charset="0"/>
              </a:rPr>
              <a:t>Raw ingredients were combined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butter was subjected to mixing with sugar. The mixture then had eggs added and was briefly stirred. Vanilla was then added. Flour and baking powder were mixed separately, then wet and dry ingredients were added together to create the batter. The batter was poured into a cake pan and baked in a preheated oven.</a:t>
            </a:r>
          </a:p>
          <a:p>
            <a:r>
              <a:rPr lang="en-US" sz="2000" dirty="0">
                <a:solidFill>
                  <a:srgbClr val="262626"/>
                </a:solidFill>
                <a:latin typeface="PT Serif" panose="020B0604020202020204" pitchFamily="18" charset="0"/>
              </a:rPr>
              <a:t>“</a:t>
            </a:r>
            <a:endParaRPr lang="en-US" sz="2800" dirty="0"/>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20" name="Title 1">
            <a:extLst>
              <a:ext uri="{FF2B5EF4-FFF2-40B4-BE49-F238E27FC236}">
                <a16:creationId xmlns:a16="http://schemas.microsoft.com/office/drawing/2014/main" id="{7B5C0165-9CE3-4B52-AA88-CE7F3303D950}"/>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378097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177893"/>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905924"/>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388020"/>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84924"/>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2338</TotalTime>
  <Words>1257</Words>
  <Application>Microsoft Office PowerPoint</Application>
  <PresentationFormat>Widescreen</PresentationFormat>
  <Paragraphs>161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The biggest reason to use GitHub for research?   Your code is easy to share for publication.   This increases your research impact.</vt:lpstr>
      <vt:lpstr>The second biggest reason to use GitHub for research?   The NIH is updating their data sharing guidelines on Jan 25 2023, and you need to specify how you plan on sharing your data and your analysis / code.   Using GitHub increase the likelihood of getting NIH-funding.</vt:lpstr>
      <vt:lpstr>How to use GitHub? Part 1 – Setup</vt:lpstr>
      <vt:lpstr>You will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 First, run some set-up commands.</vt:lpstr>
      <vt:lpstr>How to use GitHub? Part 2 – Basic usage</vt:lpstr>
      <vt:lpstr>PowerPoint Presentation</vt:lpstr>
      <vt:lpstr>PowerPoint Presentation</vt:lpstr>
      <vt:lpstr>How to use Git! The essential commands.</vt:lpstr>
      <vt:lpstr>Live demo!</vt:lpstr>
      <vt:lpstr>How to use Git! A few more advanced commands.</vt:lpstr>
      <vt:lpstr>PowerPoint Presentation</vt:lpstr>
      <vt:lpstr>PowerPoint Presentation</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24</cp:revision>
  <dcterms:created xsi:type="dcterms:W3CDTF">2022-04-15T18:30:23Z</dcterms:created>
  <dcterms:modified xsi:type="dcterms:W3CDTF">2022-05-03T21:05:50Z</dcterms:modified>
</cp:coreProperties>
</file>